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6" r:id="rId2"/>
    <p:sldId id="257" r:id="rId3"/>
    <p:sldId id="278" r:id="rId4"/>
    <p:sldId id="259" r:id="rId5"/>
    <p:sldId id="256" r:id="rId6"/>
    <p:sldId id="271" r:id="rId7"/>
    <p:sldId id="272" r:id="rId8"/>
    <p:sldId id="274" r:id="rId9"/>
    <p:sldId id="265" r:id="rId10"/>
    <p:sldId id="279" r:id="rId11"/>
    <p:sldId id="267" r:id="rId12"/>
    <p:sldId id="280" r:id="rId13"/>
    <p:sldId id="281" r:id="rId14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E82"/>
    <a:srgbClr val="F79800"/>
    <a:srgbClr val="DAE3E5"/>
    <a:srgbClr val="B0C3E6"/>
    <a:srgbClr val="F69A00"/>
    <a:srgbClr val="A1C6EA"/>
    <a:srgbClr val="EAF0CE"/>
    <a:srgbClr val="FFFFFF"/>
    <a:srgbClr val="BBD1EA"/>
    <a:srgbClr val="C0C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5226" autoAdjust="0"/>
  </p:normalViewPr>
  <p:slideViewPr>
    <p:cSldViewPr snapToGrid="0" snapToObjects="1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365AB-0B00-4002-8617-D7EA956F8115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0AA6F-30BC-4928-9353-E9BF7060866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774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f005685c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f005685cb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f005685c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f005685cb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7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f005685cb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f005685cb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886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0AA6F-30BC-4928-9353-E9BF7060866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36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629B-90B8-6F4B-9A62-2D40874CD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3B322-B7D6-844D-AF7C-1BDB7D198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38F2-474B-3D47-ABC1-06C97363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7A8C6-E8A2-2B40-8B7E-A3D07B04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F6BF2-A761-984B-B2C9-1DE579F2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52225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F386-E66C-794F-8B0A-5B98B152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71E5E-3185-DB4B-9B25-1C4FECC59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90C7B-42D5-0649-875D-1E09D179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9A443-A803-8B42-8B22-2B5B46D6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50DA1-18ED-8A47-9950-0A70F4C9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4310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4D59FE-DEFC-C846-9C70-FEF290953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86D5B-88F5-0F4F-962D-66FEFDDC1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2CA8C-00EC-644D-BAE8-FB869545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DB964-C526-F644-B1D7-317FF817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01AA-1D9C-214F-BE97-0C247AFB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401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B160-798A-2541-9E4A-4936D8B0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3BDE0-1244-8448-9B08-74CB0C3C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C0F55-6D3A-9340-99C3-383A49EA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2C856-006F-4A4A-AA0E-A2D6AFDB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7C5BD-18EB-C841-B76A-1B1F8BCE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9834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C62D-E906-3B4C-A137-893E8CBB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17F61-B3A3-6B44-BF02-BB7389CB4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55634-027B-F241-8078-594F43F3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F4900-6BFA-4C49-AFBE-C82FD8B0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BEC1-3B1A-2944-8700-98B35E7B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28125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14FC-1B37-D440-AEFA-672FC921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3C19-B006-EB45-80A8-4E20B625C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D4B95-D6E2-4F46-BC6C-6F3E45DF2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D6D8B-91E1-DD46-992D-7F3855DB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04E5D-0036-E24A-92FC-3410614D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55922-447D-6742-B603-93C77CCC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54936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A83F-2CAC-C343-AF70-0E80D340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98F73-C624-CC43-8CA6-387AC883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38AF7-A8A9-864C-98B1-C51178463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7B328-CC8E-F94D-B1DE-4151D9407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A47F1D-1530-5E46-ADD9-962EFA206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55DD67-D45E-6C46-91A9-960C816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1547D-3D35-D746-912B-424902F8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CC84A-2EE8-4A48-8EAB-812F3C50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26215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0C46-B45C-754C-A8C7-C897A3ED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1513B-A416-0D4B-B3F5-9DE8C407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CD694-4C91-0F49-A01F-D47C3F7F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4056A-BE62-8E49-97A8-A3C0B3CA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2989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2562D-CB0A-C74E-8BDC-9BEBF41F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B62C8-6E78-8647-8AF4-7D3FDFF2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53B58-14C7-4B40-95D1-0C581FAA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25299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D8E8-313F-BD4C-8365-774BB9D0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56C8-A4D8-2841-9A75-3F927C6A0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F95F2-37CE-9741-8FE1-6580D9335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0E9DA-F1BA-8C44-BB7D-EC27F44ED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7C9A1-56B4-A440-87F1-786A2045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E8192-04D3-F249-A9B4-329DD8E7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4757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4439-1610-4847-B9BE-B73162C7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A21EBA-1039-A14B-9AB8-AB0323D18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B0F81-841B-6C42-9CD6-E75101738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3DFFE-D314-734A-969E-2A1BC4B70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2B47D-20E4-BA41-9196-8A18F7F9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39C0E-2582-0E47-A299-EB7424BA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2522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3626A-5A0D-EB4C-A70D-D0C4435A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7A7EF-DCC2-9242-8E75-807C61036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C9CCD-2A93-914A-8231-30387C8E7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A8400-9C67-1848-A14B-D2022819F550}" type="datetimeFigureOut">
              <a:rPr lang="en-CO" smtClean="0"/>
              <a:t>03/25/2022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1C699-8D65-494E-BBE3-E3D71241D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FDB8F-4F1C-7640-BDB1-76CCC25ED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55492-F08C-5741-903D-03F27F0B2821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5163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15.jp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19.jpeg"/><Relationship Id="rId15" Type="http://schemas.openxmlformats.org/officeDocument/2006/relationships/image" Target="../media/image21.png"/><Relationship Id="rId10" Type="http://schemas.openxmlformats.org/officeDocument/2006/relationships/image" Target="../media/image11.png"/><Relationship Id="rId4" Type="http://schemas.openxmlformats.org/officeDocument/2006/relationships/image" Target="../media/image18.svg"/><Relationship Id="rId9" Type="http://schemas.openxmlformats.org/officeDocument/2006/relationships/image" Target="../media/image10.sv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 rot="2699770">
            <a:off x="829246" y="1502239"/>
            <a:ext cx="4235004" cy="1087248"/>
          </a:xfrm>
          <a:prstGeom prst="trapezoid">
            <a:avLst>
              <a:gd name="adj" fmla="val 97188"/>
            </a:avLst>
          </a:prstGeom>
          <a:solidFill>
            <a:srgbClr val="F79800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7" name="Google Shape;87;p13"/>
          <p:cNvSpPr/>
          <p:nvPr/>
        </p:nvSpPr>
        <p:spPr>
          <a:xfrm rot="-8101359">
            <a:off x="-971313" y="1357514"/>
            <a:ext cx="4293553" cy="1091773"/>
          </a:xfrm>
          <a:prstGeom prst="trapezoid">
            <a:avLst>
              <a:gd name="adj" fmla="val 99531"/>
            </a:avLst>
          </a:prstGeom>
          <a:solidFill>
            <a:srgbClr val="00247F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8" name="Google Shape;88;p13" descr="SWIT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0083" y="1865673"/>
            <a:ext cx="7056667" cy="179946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6011446" y="3665133"/>
            <a:ext cx="4173940" cy="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prstTxWarp prst="textPlain">
              <a:avLst/>
            </a:prstTxWarp>
            <a:normAutofit/>
          </a:bodyPr>
          <a:lstStyle/>
          <a:p>
            <a:pPr>
              <a:lnSpc>
                <a:spcPct val="85000"/>
              </a:lnSpc>
            </a:pPr>
            <a:r>
              <a:rPr lang="de" sz="4933" dirty="0">
                <a:ln w="0"/>
                <a:solidFill>
                  <a:srgbClr val="0E2E82"/>
                </a:solidFill>
                <a:latin typeface="Oswald"/>
                <a:ea typeface="Oswald"/>
                <a:cs typeface="Oswald"/>
                <a:sym typeface="Oswald"/>
              </a:rPr>
              <a:t>Live long learning</a:t>
            </a:r>
            <a:endParaRPr sz="4933" dirty="0">
              <a:ln w="0"/>
              <a:solidFill>
                <a:srgbClr val="0E2E8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" name="Google Shape;90;p13"/>
          <p:cNvSpPr/>
          <p:nvPr/>
        </p:nvSpPr>
        <p:spPr>
          <a:xfrm rot="10800000">
            <a:off x="9606000" y="4414800"/>
            <a:ext cx="2586000" cy="2443200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247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9497F57-2D4C-4BB3-8747-C3FCF50E831C}"/>
              </a:ext>
            </a:extLst>
          </p:cNvPr>
          <p:cNvSpPr txBox="1"/>
          <p:nvPr/>
        </p:nvSpPr>
        <p:spPr>
          <a:xfrm>
            <a:off x="7453617" y="4606359"/>
            <a:ext cx="183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ln w="0"/>
                <a:solidFill>
                  <a:srgbClr val="0E2E82"/>
                </a:solidFill>
                <a:latin typeface="Oswald"/>
              </a:rPr>
              <a:t>by</a:t>
            </a:r>
            <a:r>
              <a:rPr lang="de-DE" sz="3200" dirty="0">
                <a:ln w="0"/>
                <a:solidFill>
                  <a:srgbClr val="0E2E82"/>
                </a:solidFill>
                <a:latin typeface="Oswald"/>
              </a:rPr>
              <a:t> G.A.B.S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oden, Person, darstellend enthält.&#10;&#10;Automatisch generierte Beschreibung">
            <a:extLst>
              <a:ext uri="{FF2B5EF4-FFF2-40B4-BE49-F238E27FC236}">
                <a16:creationId xmlns:a16="http://schemas.microsoft.com/office/drawing/2014/main" id="{BF40EC65-82E3-4451-9DCD-CE2CE179E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" r="2606"/>
          <a:stretch/>
        </p:blipFill>
        <p:spPr>
          <a:xfrm>
            <a:off x="335280" y="1100599"/>
            <a:ext cx="6807200" cy="358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oogle Shape;106;p15" descr="SWITCH">
            <a:extLst>
              <a:ext uri="{FF2B5EF4-FFF2-40B4-BE49-F238E27FC236}">
                <a16:creationId xmlns:a16="http://schemas.microsoft.com/office/drawing/2014/main" id="{E6C422B2-D676-4AF0-864F-F1A1DEB48A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89" y="63429"/>
            <a:ext cx="2053167" cy="52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Joven mostrando algo en su teléfono móvil a - foto de stock | Crushpixel">
            <a:extLst>
              <a:ext uri="{FF2B5EF4-FFF2-40B4-BE49-F238E27FC236}">
                <a16:creationId xmlns:a16="http://schemas.microsoft.com/office/drawing/2014/main" id="{413E994C-A6A3-4105-B2AD-32C16585F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9"/>
          <a:stretch/>
        </p:blipFill>
        <p:spPr bwMode="auto">
          <a:xfrm>
            <a:off x="7150603" y="2721556"/>
            <a:ext cx="4706117" cy="393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EDAFDC7-6A3D-4FD5-8ACF-EDCFED9F7AE8}"/>
              </a:ext>
            </a:extLst>
          </p:cNvPr>
          <p:cNvSpPr txBox="1"/>
          <p:nvPr/>
        </p:nvSpPr>
        <p:spPr>
          <a:xfrm>
            <a:off x="7305965" y="1052670"/>
            <a:ext cx="4627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rgbClr val="00247F"/>
                </a:solidFill>
                <a:latin typeface="Oswald"/>
                <a:sym typeface="Oswald"/>
              </a:rPr>
              <a:t>Discover and </a:t>
            </a:r>
            <a:r>
              <a:rPr lang="de-DE" sz="4800" dirty="0" err="1">
                <a:solidFill>
                  <a:srgbClr val="00247F"/>
                </a:solidFill>
                <a:latin typeface="Oswald"/>
                <a:sym typeface="Oswald"/>
              </a:rPr>
              <a:t>share</a:t>
            </a:r>
            <a:r>
              <a:rPr lang="de-DE" sz="4800" dirty="0">
                <a:solidFill>
                  <a:srgbClr val="00247F"/>
                </a:solidFill>
                <a:latin typeface="Oswald"/>
                <a:sym typeface="Oswald"/>
              </a:rPr>
              <a:t> </a:t>
            </a:r>
            <a:r>
              <a:rPr lang="de-DE" sz="4800" dirty="0" err="1">
                <a:solidFill>
                  <a:srgbClr val="00247F"/>
                </a:solidFill>
                <a:latin typeface="Oswald"/>
                <a:sym typeface="Oswald"/>
              </a:rPr>
              <a:t>your</a:t>
            </a:r>
            <a:r>
              <a:rPr lang="de-DE" sz="4800" dirty="0">
                <a:solidFill>
                  <a:srgbClr val="00247F"/>
                </a:solidFill>
                <a:latin typeface="Oswald"/>
                <a:sym typeface="Oswald"/>
              </a:rPr>
              <a:t> </a:t>
            </a:r>
            <a:r>
              <a:rPr lang="de-DE" sz="4800" dirty="0" err="1">
                <a:solidFill>
                  <a:srgbClr val="00247F"/>
                </a:solidFill>
                <a:latin typeface="Oswald"/>
                <a:sym typeface="Oswald"/>
              </a:rPr>
              <a:t>experience</a:t>
            </a:r>
            <a:endParaRPr lang="de-DE" sz="1400" dirty="0">
              <a:solidFill>
                <a:srgbClr val="00247F"/>
              </a:solidFill>
            </a:endParaRP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5F7ACF29-EA65-449B-8C30-1330841EDEFB}"/>
              </a:ext>
            </a:extLst>
          </p:cNvPr>
          <p:cNvCxnSpPr>
            <a:cxnSpLocks/>
          </p:cNvCxnSpPr>
          <p:nvPr/>
        </p:nvCxnSpPr>
        <p:spPr>
          <a:xfrm>
            <a:off x="3278909" y="4849091"/>
            <a:ext cx="3863571" cy="1487054"/>
          </a:xfrm>
          <a:prstGeom prst="curvedConnector3">
            <a:avLst>
              <a:gd name="adj1" fmla="val 36"/>
            </a:avLst>
          </a:prstGeom>
          <a:ln w="76200">
            <a:solidFill>
              <a:srgbClr val="F79800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973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>
            <a:extLst>
              <a:ext uri="{FF2B5EF4-FFF2-40B4-BE49-F238E27FC236}">
                <a16:creationId xmlns:a16="http://schemas.microsoft.com/office/drawing/2014/main" id="{D0EF2BC1-B77E-4058-B753-C3D672A4D5B0}"/>
              </a:ext>
            </a:extLst>
          </p:cNvPr>
          <p:cNvSpPr txBox="1"/>
          <p:nvPr/>
        </p:nvSpPr>
        <p:spPr>
          <a:xfrm>
            <a:off x="313095" y="1548658"/>
            <a:ext cx="21875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rgbClr val="00247F"/>
                </a:solidFill>
                <a:latin typeface="Oswald"/>
              </a:rPr>
              <a:t>Start </a:t>
            </a:r>
            <a:r>
              <a:rPr lang="de-DE" sz="4800" dirty="0" err="1">
                <a:solidFill>
                  <a:srgbClr val="00247F"/>
                </a:solidFill>
                <a:latin typeface="Oswald"/>
              </a:rPr>
              <a:t>with</a:t>
            </a:r>
            <a:r>
              <a:rPr lang="de-DE" sz="4800" dirty="0">
                <a:solidFill>
                  <a:srgbClr val="00247F"/>
                </a:solidFill>
                <a:latin typeface="Oswald"/>
              </a:rPr>
              <a:t> </a:t>
            </a:r>
            <a:r>
              <a:rPr lang="de-DE" sz="4800" dirty="0" err="1">
                <a:solidFill>
                  <a:srgbClr val="00247F"/>
                </a:solidFill>
                <a:latin typeface="Oswald"/>
              </a:rPr>
              <a:t>what</a:t>
            </a:r>
            <a:r>
              <a:rPr lang="de-DE" sz="4800" dirty="0">
                <a:solidFill>
                  <a:srgbClr val="00247F"/>
                </a:solidFill>
                <a:latin typeface="Oswald"/>
              </a:rPr>
              <a:t> </a:t>
            </a:r>
            <a:r>
              <a:rPr lang="de-DE" sz="4800" dirty="0" err="1">
                <a:solidFill>
                  <a:srgbClr val="00247F"/>
                </a:solidFill>
                <a:latin typeface="Oswald"/>
              </a:rPr>
              <a:t>we</a:t>
            </a:r>
            <a:r>
              <a:rPr lang="de-DE" sz="4800" dirty="0">
                <a:solidFill>
                  <a:srgbClr val="00247F"/>
                </a:solidFill>
                <a:latin typeface="Oswald"/>
              </a:rPr>
              <a:t> </a:t>
            </a:r>
            <a:r>
              <a:rPr lang="de-DE" sz="4800" dirty="0" err="1">
                <a:solidFill>
                  <a:srgbClr val="00247F"/>
                </a:solidFill>
                <a:latin typeface="Oswald"/>
              </a:rPr>
              <a:t>know</a:t>
            </a:r>
            <a:r>
              <a:rPr lang="de-DE" sz="4800" dirty="0">
                <a:solidFill>
                  <a:srgbClr val="00247F"/>
                </a:solidFill>
                <a:latin typeface="Oswald"/>
              </a:rPr>
              <a:t> </a:t>
            </a:r>
          </a:p>
        </p:txBody>
      </p:sp>
      <p:sp>
        <p:nvSpPr>
          <p:cNvPr id="33" name="Halber Rahmen 32">
            <a:extLst>
              <a:ext uri="{FF2B5EF4-FFF2-40B4-BE49-F238E27FC236}">
                <a16:creationId xmlns:a16="http://schemas.microsoft.com/office/drawing/2014/main" id="{FC3B830B-EC51-4933-8B5F-3693EABD0124}"/>
              </a:ext>
            </a:extLst>
          </p:cNvPr>
          <p:cNvSpPr/>
          <p:nvPr/>
        </p:nvSpPr>
        <p:spPr>
          <a:xfrm rot="10800000">
            <a:off x="10386873" y="5033639"/>
            <a:ext cx="1790060" cy="1824359"/>
          </a:xfrm>
          <a:prstGeom prst="halfFrame">
            <a:avLst/>
          </a:prstGeom>
          <a:solidFill>
            <a:srgbClr val="0E2E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8AFD98D-9C89-41E9-92C5-4B587B2EA734}"/>
              </a:ext>
            </a:extLst>
          </p:cNvPr>
          <p:cNvGrpSpPr/>
          <p:nvPr/>
        </p:nvGrpSpPr>
        <p:grpSpPr>
          <a:xfrm>
            <a:off x="3321095" y="311705"/>
            <a:ext cx="6155716" cy="6054255"/>
            <a:chOff x="2458250" y="355560"/>
            <a:chExt cx="6345249" cy="6237243"/>
          </a:xfrm>
        </p:grpSpPr>
        <p:pic>
          <p:nvPicPr>
            <p:cNvPr id="4" name="Grafik 3" descr="Ein Bild, das Karte enthält.&#10;&#10;Automatisch generierte Beschreibung">
              <a:extLst>
                <a:ext uri="{FF2B5EF4-FFF2-40B4-BE49-F238E27FC236}">
                  <a16:creationId xmlns:a16="http://schemas.microsoft.com/office/drawing/2014/main" id="{E6DBB698-FFA1-4A8C-BA77-4710D2430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89" r="15113" b="2"/>
            <a:stretch/>
          </p:blipFill>
          <p:spPr>
            <a:xfrm>
              <a:off x="2458250" y="355560"/>
              <a:ext cx="6345249" cy="6124411"/>
            </a:xfrm>
            <a:prstGeom prst="rect">
              <a:avLst/>
            </a:prstGeom>
          </p:spPr>
        </p:pic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35B57C7C-BE9A-4983-8B95-914C184D807F}"/>
                </a:ext>
              </a:extLst>
            </p:cNvPr>
            <p:cNvGrpSpPr/>
            <p:nvPr/>
          </p:nvGrpSpPr>
          <p:grpSpPr>
            <a:xfrm>
              <a:off x="2573933" y="2549312"/>
              <a:ext cx="4067033" cy="4043491"/>
              <a:chOff x="8557460" y="1083431"/>
              <a:chExt cx="4067033" cy="4043491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38F30639-0287-4E01-B182-66359917C332}"/>
                  </a:ext>
                </a:extLst>
              </p:cNvPr>
              <p:cNvSpPr/>
              <p:nvPr/>
            </p:nvSpPr>
            <p:spPr>
              <a:xfrm>
                <a:off x="10088150" y="2596238"/>
                <a:ext cx="960803" cy="935609"/>
              </a:xfrm>
              <a:prstGeom prst="ellipse">
                <a:avLst/>
              </a:prstGeom>
              <a:noFill/>
              <a:ln/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708573A-C2C7-494C-AC5A-DB9CF74AC7E8}"/>
                  </a:ext>
                </a:extLst>
              </p:cNvPr>
              <p:cNvSpPr/>
              <p:nvPr/>
            </p:nvSpPr>
            <p:spPr>
              <a:xfrm>
                <a:off x="8557460" y="1083431"/>
                <a:ext cx="4067033" cy="4043491"/>
              </a:xfrm>
              <a:prstGeom prst="ellipse">
                <a:avLst/>
              </a:prstGeom>
              <a:noFill/>
              <a:ln/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6" name="Ellipse 125">
                <a:extLst>
                  <a:ext uri="{FF2B5EF4-FFF2-40B4-BE49-F238E27FC236}">
                    <a16:creationId xmlns:a16="http://schemas.microsoft.com/office/drawing/2014/main" id="{3236F1B3-E9FD-4F96-B98C-18CB1107A9BB}"/>
                  </a:ext>
                </a:extLst>
              </p:cNvPr>
              <p:cNvSpPr/>
              <p:nvPr/>
            </p:nvSpPr>
            <p:spPr>
              <a:xfrm>
                <a:off x="9040014" y="1590983"/>
                <a:ext cx="3168665" cy="2980319"/>
              </a:xfrm>
              <a:prstGeom prst="ellipse">
                <a:avLst/>
              </a:prstGeom>
              <a:noFill/>
              <a:ln/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7" name="Ellipse 126">
                <a:extLst>
                  <a:ext uri="{FF2B5EF4-FFF2-40B4-BE49-F238E27FC236}">
                    <a16:creationId xmlns:a16="http://schemas.microsoft.com/office/drawing/2014/main" id="{409D0C29-A5F2-4F57-B948-1D8E2ADD28F8}"/>
                  </a:ext>
                </a:extLst>
              </p:cNvPr>
              <p:cNvSpPr/>
              <p:nvPr/>
            </p:nvSpPr>
            <p:spPr>
              <a:xfrm>
                <a:off x="9549887" y="2049214"/>
                <a:ext cx="2037324" cy="2026903"/>
              </a:xfrm>
              <a:prstGeom prst="ellipse">
                <a:avLst/>
              </a:prstGeom>
              <a:noFill/>
              <a:ln/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7B22927F-5B67-4921-939F-7A5B90BD239A}"/>
              </a:ext>
            </a:extLst>
          </p:cNvPr>
          <p:cNvGrpSpPr/>
          <p:nvPr/>
        </p:nvGrpSpPr>
        <p:grpSpPr>
          <a:xfrm>
            <a:off x="2312972" y="874597"/>
            <a:ext cx="8016024" cy="4853944"/>
            <a:chOff x="195309" y="213064"/>
            <a:chExt cx="11682523" cy="6365289"/>
          </a:xfrm>
        </p:grpSpPr>
        <p:sp>
          <p:nvSpPr>
            <p:cNvPr id="221" name="Rechteck 220">
              <a:extLst>
                <a:ext uri="{FF2B5EF4-FFF2-40B4-BE49-F238E27FC236}">
                  <a16:creationId xmlns:a16="http://schemas.microsoft.com/office/drawing/2014/main" id="{A3EC96D9-1C68-44D4-B5DC-9275345CED19}"/>
                </a:ext>
              </a:extLst>
            </p:cNvPr>
            <p:cNvSpPr/>
            <p:nvPr/>
          </p:nvSpPr>
          <p:spPr>
            <a:xfrm>
              <a:off x="195309" y="213064"/>
              <a:ext cx="11682523" cy="6365289"/>
            </a:xfrm>
            <a:prstGeom prst="rect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Google Shape;356;p24">
              <a:extLst>
                <a:ext uri="{FF2B5EF4-FFF2-40B4-BE49-F238E27FC236}">
                  <a16:creationId xmlns:a16="http://schemas.microsoft.com/office/drawing/2014/main" id="{437E44C4-4A15-4940-9A45-846031382A75}"/>
                </a:ext>
              </a:extLst>
            </p:cNvPr>
            <p:cNvSpPr/>
            <p:nvPr/>
          </p:nvSpPr>
          <p:spPr>
            <a:xfrm>
              <a:off x="314168" y="716870"/>
              <a:ext cx="11540970" cy="5477523"/>
            </a:xfrm>
            <a:custGeom>
              <a:avLst/>
              <a:gdLst/>
              <a:ahLst/>
              <a:cxnLst/>
              <a:rect l="l" t="t" r="r" b="b"/>
              <a:pathLst>
                <a:path w="285750" h="136125" extrusionOk="0">
                  <a:moveTo>
                    <a:pt x="74830" y="1313"/>
                  </a:moveTo>
                  <a:lnTo>
                    <a:pt x="74352" y="1330"/>
                  </a:lnTo>
                  <a:lnTo>
                    <a:pt x="74864" y="1330"/>
                  </a:lnTo>
                  <a:lnTo>
                    <a:pt x="74830" y="1313"/>
                  </a:lnTo>
                  <a:close/>
                  <a:moveTo>
                    <a:pt x="77830" y="1739"/>
                  </a:moveTo>
                  <a:lnTo>
                    <a:pt x="77830" y="1739"/>
                  </a:lnTo>
                  <a:lnTo>
                    <a:pt x="77830" y="1739"/>
                  </a:lnTo>
                  <a:close/>
                  <a:moveTo>
                    <a:pt x="176011" y="1432"/>
                  </a:moveTo>
                  <a:lnTo>
                    <a:pt x="176114" y="1636"/>
                  </a:lnTo>
                  <a:lnTo>
                    <a:pt x="175500" y="1841"/>
                  </a:lnTo>
                  <a:lnTo>
                    <a:pt x="175807" y="1943"/>
                  </a:lnTo>
                  <a:lnTo>
                    <a:pt x="178875" y="1943"/>
                  </a:lnTo>
                  <a:lnTo>
                    <a:pt x="178773" y="1636"/>
                  </a:lnTo>
                  <a:lnTo>
                    <a:pt x="176011" y="1432"/>
                  </a:lnTo>
                  <a:close/>
                  <a:moveTo>
                    <a:pt x="135102" y="1841"/>
                  </a:moveTo>
                  <a:lnTo>
                    <a:pt x="134898" y="1943"/>
                  </a:lnTo>
                  <a:lnTo>
                    <a:pt x="135102" y="2045"/>
                  </a:lnTo>
                  <a:lnTo>
                    <a:pt x="134489" y="2045"/>
                  </a:lnTo>
                  <a:lnTo>
                    <a:pt x="134795" y="2148"/>
                  </a:lnTo>
                  <a:lnTo>
                    <a:pt x="134489" y="2148"/>
                  </a:lnTo>
                  <a:lnTo>
                    <a:pt x="135920" y="2352"/>
                  </a:lnTo>
                  <a:lnTo>
                    <a:pt x="135307" y="2455"/>
                  </a:lnTo>
                  <a:lnTo>
                    <a:pt x="137148" y="2557"/>
                  </a:lnTo>
                  <a:lnTo>
                    <a:pt x="137148" y="2659"/>
                  </a:lnTo>
                  <a:lnTo>
                    <a:pt x="139500" y="2148"/>
                  </a:lnTo>
                  <a:lnTo>
                    <a:pt x="137148" y="2045"/>
                  </a:lnTo>
                  <a:lnTo>
                    <a:pt x="137250" y="1841"/>
                  </a:lnTo>
                  <a:lnTo>
                    <a:pt x="136739" y="1841"/>
                  </a:lnTo>
                  <a:lnTo>
                    <a:pt x="136739" y="2045"/>
                  </a:lnTo>
                  <a:lnTo>
                    <a:pt x="135102" y="1841"/>
                  </a:lnTo>
                  <a:close/>
                  <a:moveTo>
                    <a:pt x="178466" y="2045"/>
                  </a:moveTo>
                  <a:lnTo>
                    <a:pt x="177443" y="2148"/>
                  </a:lnTo>
                  <a:lnTo>
                    <a:pt x="177136" y="2455"/>
                  </a:lnTo>
                  <a:lnTo>
                    <a:pt x="181534" y="2864"/>
                  </a:lnTo>
                  <a:lnTo>
                    <a:pt x="181534" y="2864"/>
                  </a:lnTo>
                  <a:lnTo>
                    <a:pt x="180716" y="2659"/>
                  </a:lnTo>
                  <a:lnTo>
                    <a:pt x="181023" y="2659"/>
                  </a:lnTo>
                  <a:lnTo>
                    <a:pt x="180818" y="2250"/>
                  </a:lnTo>
                  <a:lnTo>
                    <a:pt x="178466" y="2045"/>
                  </a:lnTo>
                  <a:close/>
                  <a:moveTo>
                    <a:pt x="75068" y="3170"/>
                  </a:moveTo>
                  <a:lnTo>
                    <a:pt x="74870" y="3225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5068" y="3170"/>
                  </a:lnTo>
                  <a:close/>
                  <a:moveTo>
                    <a:pt x="72920" y="1227"/>
                  </a:moveTo>
                  <a:lnTo>
                    <a:pt x="72102" y="1330"/>
                  </a:lnTo>
                  <a:lnTo>
                    <a:pt x="72511" y="1330"/>
                  </a:lnTo>
                  <a:lnTo>
                    <a:pt x="70977" y="1534"/>
                  </a:lnTo>
                  <a:lnTo>
                    <a:pt x="71591" y="1739"/>
                  </a:lnTo>
                  <a:lnTo>
                    <a:pt x="70364" y="1739"/>
                  </a:lnTo>
                  <a:lnTo>
                    <a:pt x="70568" y="1841"/>
                  </a:lnTo>
                  <a:lnTo>
                    <a:pt x="70057" y="1943"/>
                  </a:lnTo>
                  <a:lnTo>
                    <a:pt x="71080" y="2045"/>
                  </a:lnTo>
                  <a:lnTo>
                    <a:pt x="69648" y="2045"/>
                  </a:lnTo>
                  <a:lnTo>
                    <a:pt x="69750" y="2352"/>
                  </a:lnTo>
                  <a:lnTo>
                    <a:pt x="70670" y="2352"/>
                  </a:lnTo>
                  <a:lnTo>
                    <a:pt x="69545" y="2557"/>
                  </a:lnTo>
                  <a:lnTo>
                    <a:pt x="70568" y="2557"/>
                  </a:lnTo>
                  <a:lnTo>
                    <a:pt x="70466" y="2659"/>
                  </a:lnTo>
                  <a:lnTo>
                    <a:pt x="72102" y="2557"/>
                  </a:lnTo>
                  <a:lnTo>
                    <a:pt x="70773" y="2761"/>
                  </a:lnTo>
                  <a:lnTo>
                    <a:pt x="70466" y="2966"/>
                  </a:lnTo>
                  <a:lnTo>
                    <a:pt x="70159" y="3068"/>
                  </a:lnTo>
                  <a:lnTo>
                    <a:pt x="70977" y="3170"/>
                  </a:lnTo>
                  <a:lnTo>
                    <a:pt x="70364" y="3273"/>
                  </a:lnTo>
                  <a:lnTo>
                    <a:pt x="72102" y="3477"/>
                  </a:lnTo>
                  <a:lnTo>
                    <a:pt x="72102" y="3170"/>
                  </a:lnTo>
                  <a:lnTo>
                    <a:pt x="72307" y="3273"/>
                  </a:lnTo>
                  <a:lnTo>
                    <a:pt x="73330" y="3170"/>
                  </a:lnTo>
                  <a:lnTo>
                    <a:pt x="73227" y="3068"/>
                  </a:lnTo>
                  <a:lnTo>
                    <a:pt x="73739" y="2864"/>
                  </a:lnTo>
                  <a:lnTo>
                    <a:pt x="73432" y="3068"/>
                  </a:lnTo>
                  <a:lnTo>
                    <a:pt x="75580" y="2557"/>
                  </a:lnTo>
                  <a:lnTo>
                    <a:pt x="74557" y="2455"/>
                  </a:lnTo>
                  <a:lnTo>
                    <a:pt x="74659" y="2045"/>
                  </a:lnTo>
                  <a:lnTo>
                    <a:pt x="74966" y="1841"/>
                  </a:lnTo>
                  <a:lnTo>
                    <a:pt x="74352" y="1943"/>
                  </a:lnTo>
                  <a:lnTo>
                    <a:pt x="74455" y="2045"/>
                  </a:lnTo>
                  <a:lnTo>
                    <a:pt x="73534" y="1739"/>
                  </a:lnTo>
                  <a:lnTo>
                    <a:pt x="73534" y="1636"/>
                  </a:lnTo>
                  <a:lnTo>
                    <a:pt x="72920" y="1227"/>
                  </a:lnTo>
                  <a:close/>
                  <a:moveTo>
                    <a:pt x="74870" y="3225"/>
                  </a:moveTo>
                  <a:lnTo>
                    <a:pt x="73227" y="3477"/>
                  </a:lnTo>
                  <a:lnTo>
                    <a:pt x="74301" y="3380"/>
                  </a:lnTo>
                  <a:lnTo>
                    <a:pt x="74301" y="3380"/>
                  </a:lnTo>
                  <a:lnTo>
                    <a:pt x="74870" y="3225"/>
                  </a:lnTo>
                  <a:close/>
                  <a:moveTo>
                    <a:pt x="74352" y="3375"/>
                  </a:moveTo>
                  <a:lnTo>
                    <a:pt x="74301" y="3380"/>
                  </a:lnTo>
                  <a:lnTo>
                    <a:pt x="74301" y="3380"/>
                  </a:lnTo>
                  <a:lnTo>
                    <a:pt x="73943" y="3477"/>
                  </a:lnTo>
                  <a:lnTo>
                    <a:pt x="74352" y="3375"/>
                  </a:lnTo>
                  <a:close/>
                  <a:moveTo>
                    <a:pt x="182148" y="2557"/>
                  </a:moveTo>
                  <a:lnTo>
                    <a:pt x="182250" y="2966"/>
                  </a:lnTo>
                  <a:lnTo>
                    <a:pt x="182148" y="3170"/>
                  </a:lnTo>
                  <a:lnTo>
                    <a:pt x="182045" y="3580"/>
                  </a:lnTo>
                  <a:lnTo>
                    <a:pt x="185114" y="3170"/>
                  </a:lnTo>
                  <a:lnTo>
                    <a:pt x="183682" y="2761"/>
                  </a:lnTo>
                  <a:lnTo>
                    <a:pt x="183170" y="2864"/>
                  </a:lnTo>
                  <a:lnTo>
                    <a:pt x="182966" y="2761"/>
                  </a:lnTo>
                  <a:lnTo>
                    <a:pt x="183068" y="2659"/>
                  </a:lnTo>
                  <a:lnTo>
                    <a:pt x="182455" y="2557"/>
                  </a:lnTo>
                  <a:lnTo>
                    <a:pt x="182455" y="2557"/>
                  </a:lnTo>
                  <a:lnTo>
                    <a:pt x="182557" y="2659"/>
                  </a:lnTo>
                  <a:lnTo>
                    <a:pt x="182148" y="2557"/>
                  </a:lnTo>
                  <a:close/>
                  <a:moveTo>
                    <a:pt x="64739" y="2557"/>
                  </a:moveTo>
                  <a:lnTo>
                    <a:pt x="63614" y="2864"/>
                  </a:lnTo>
                  <a:lnTo>
                    <a:pt x="64023" y="2864"/>
                  </a:lnTo>
                  <a:lnTo>
                    <a:pt x="63716" y="2966"/>
                  </a:lnTo>
                  <a:lnTo>
                    <a:pt x="63716" y="2966"/>
                  </a:lnTo>
                  <a:lnTo>
                    <a:pt x="64432" y="2864"/>
                  </a:lnTo>
                  <a:lnTo>
                    <a:pt x="64125" y="2966"/>
                  </a:lnTo>
                  <a:lnTo>
                    <a:pt x="64534" y="3068"/>
                  </a:lnTo>
                  <a:lnTo>
                    <a:pt x="64125" y="3068"/>
                  </a:lnTo>
                  <a:lnTo>
                    <a:pt x="64330" y="3170"/>
                  </a:lnTo>
                  <a:lnTo>
                    <a:pt x="63511" y="3375"/>
                  </a:lnTo>
                  <a:lnTo>
                    <a:pt x="65352" y="3477"/>
                  </a:lnTo>
                  <a:lnTo>
                    <a:pt x="65352" y="3580"/>
                  </a:lnTo>
                  <a:lnTo>
                    <a:pt x="66068" y="3682"/>
                  </a:lnTo>
                  <a:lnTo>
                    <a:pt x="66273" y="3375"/>
                  </a:lnTo>
                  <a:lnTo>
                    <a:pt x="66580" y="3170"/>
                  </a:lnTo>
                  <a:lnTo>
                    <a:pt x="65966" y="2966"/>
                  </a:lnTo>
                  <a:lnTo>
                    <a:pt x="66068" y="2864"/>
                  </a:lnTo>
                  <a:lnTo>
                    <a:pt x="65148" y="2966"/>
                  </a:lnTo>
                  <a:lnTo>
                    <a:pt x="65148" y="2864"/>
                  </a:lnTo>
                  <a:lnTo>
                    <a:pt x="64739" y="2557"/>
                  </a:lnTo>
                  <a:close/>
                  <a:moveTo>
                    <a:pt x="67705" y="2966"/>
                  </a:moveTo>
                  <a:lnTo>
                    <a:pt x="67295" y="3273"/>
                  </a:lnTo>
                  <a:lnTo>
                    <a:pt x="67705" y="3477"/>
                  </a:lnTo>
                  <a:lnTo>
                    <a:pt x="67398" y="3682"/>
                  </a:lnTo>
                  <a:lnTo>
                    <a:pt x="69136" y="3273"/>
                  </a:lnTo>
                  <a:lnTo>
                    <a:pt x="67705" y="2966"/>
                  </a:lnTo>
                  <a:close/>
                  <a:moveTo>
                    <a:pt x="136943" y="3170"/>
                  </a:moveTo>
                  <a:lnTo>
                    <a:pt x="135818" y="3273"/>
                  </a:lnTo>
                  <a:lnTo>
                    <a:pt x="136841" y="3682"/>
                  </a:lnTo>
                  <a:lnTo>
                    <a:pt x="136432" y="3886"/>
                  </a:lnTo>
                  <a:lnTo>
                    <a:pt x="137557" y="3886"/>
                  </a:lnTo>
                  <a:lnTo>
                    <a:pt x="137352" y="3989"/>
                  </a:lnTo>
                  <a:lnTo>
                    <a:pt x="137761" y="4091"/>
                  </a:lnTo>
                  <a:lnTo>
                    <a:pt x="138784" y="3784"/>
                  </a:lnTo>
                  <a:lnTo>
                    <a:pt x="137659" y="3477"/>
                  </a:lnTo>
                  <a:lnTo>
                    <a:pt x="137761" y="3477"/>
                  </a:lnTo>
                  <a:lnTo>
                    <a:pt x="137148" y="3375"/>
                  </a:lnTo>
                  <a:lnTo>
                    <a:pt x="136943" y="3170"/>
                  </a:lnTo>
                  <a:close/>
                  <a:moveTo>
                    <a:pt x="131114" y="2250"/>
                  </a:moveTo>
                  <a:lnTo>
                    <a:pt x="131114" y="2352"/>
                  </a:lnTo>
                  <a:lnTo>
                    <a:pt x="130295" y="2352"/>
                  </a:lnTo>
                  <a:lnTo>
                    <a:pt x="131318" y="2864"/>
                  </a:lnTo>
                  <a:lnTo>
                    <a:pt x="130705" y="2864"/>
                  </a:lnTo>
                  <a:lnTo>
                    <a:pt x="131625" y="3375"/>
                  </a:lnTo>
                  <a:lnTo>
                    <a:pt x="132648" y="3273"/>
                  </a:lnTo>
                  <a:lnTo>
                    <a:pt x="132545" y="3170"/>
                  </a:lnTo>
                  <a:lnTo>
                    <a:pt x="132545" y="3068"/>
                  </a:lnTo>
                  <a:lnTo>
                    <a:pt x="132955" y="3068"/>
                  </a:lnTo>
                  <a:lnTo>
                    <a:pt x="133261" y="3273"/>
                  </a:lnTo>
                  <a:lnTo>
                    <a:pt x="133875" y="3068"/>
                  </a:lnTo>
                  <a:lnTo>
                    <a:pt x="133670" y="3170"/>
                  </a:lnTo>
                  <a:lnTo>
                    <a:pt x="134080" y="3273"/>
                  </a:lnTo>
                  <a:lnTo>
                    <a:pt x="132443" y="3580"/>
                  </a:lnTo>
                  <a:lnTo>
                    <a:pt x="132750" y="3784"/>
                  </a:lnTo>
                  <a:lnTo>
                    <a:pt x="134080" y="3784"/>
                  </a:lnTo>
                  <a:lnTo>
                    <a:pt x="132545" y="4091"/>
                  </a:lnTo>
                  <a:lnTo>
                    <a:pt x="134284" y="4602"/>
                  </a:lnTo>
                  <a:lnTo>
                    <a:pt x="134386" y="4398"/>
                  </a:lnTo>
                  <a:lnTo>
                    <a:pt x="134284" y="4295"/>
                  </a:lnTo>
                  <a:lnTo>
                    <a:pt x="134898" y="3886"/>
                  </a:lnTo>
                  <a:lnTo>
                    <a:pt x="134898" y="3580"/>
                  </a:lnTo>
                  <a:lnTo>
                    <a:pt x="135205" y="3477"/>
                  </a:lnTo>
                  <a:lnTo>
                    <a:pt x="135511" y="3170"/>
                  </a:lnTo>
                  <a:lnTo>
                    <a:pt x="136432" y="3068"/>
                  </a:lnTo>
                  <a:lnTo>
                    <a:pt x="135920" y="2864"/>
                  </a:lnTo>
                  <a:lnTo>
                    <a:pt x="136023" y="2761"/>
                  </a:lnTo>
                  <a:lnTo>
                    <a:pt x="134795" y="2659"/>
                  </a:lnTo>
                  <a:lnTo>
                    <a:pt x="134795" y="2455"/>
                  </a:lnTo>
                  <a:lnTo>
                    <a:pt x="134182" y="2557"/>
                  </a:lnTo>
                  <a:lnTo>
                    <a:pt x="134386" y="2352"/>
                  </a:lnTo>
                  <a:lnTo>
                    <a:pt x="133261" y="2250"/>
                  </a:lnTo>
                  <a:lnTo>
                    <a:pt x="133261" y="2250"/>
                  </a:lnTo>
                  <a:lnTo>
                    <a:pt x="133568" y="2864"/>
                  </a:lnTo>
                  <a:lnTo>
                    <a:pt x="133568" y="2864"/>
                  </a:lnTo>
                  <a:lnTo>
                    <a:pt x="132750" y="2455"/>
                  </a:lnTo>
                  <a:lnTo>
                    <a:pt x="131318" y="2455"/>
                  </a:lnTo>
                  <a:lnTo>
                    <a:pt x="131932" y="2250"/>
                  </a:lnTo>
                  <a:close/>
                  <a:moveTo>
                    <a:pt x="66682" y="4398"/>
                  </a:moveTo>
                  <a:lnTo>
                    <a:pt x="66784" y="4500"/>
                  </a:lnTo>
                  <a:lnTo>
                    <a:pt x="66477" y="4500"/>
                  </a:lnTo>
                  <a:lnTo>
                    <a:pt x="67091" y="4705"/>
                  </a:lnTo>
                  <a:lnTo>
                    <a:pt x="66784" y="4705"/>
                  </a:lnTo>
                  <a:lnTo>
                    <a:pt x="68232" y="4795"/>
                  </a:lnTo>
                  <a:lnTo>
                    <a:pt x="68232" y="4795"/>
                  </a:lnTo>
                  <a:lnTo>
                    <a:pt x="68625" y="4500"/>
                  </a:lnTo>
                  <a:lnTo>
                    <a:pt x="66682" y="4398"/>
                  </a:lnTo>
                  <a:close/>
                  <a:moveTo>
                    <a:pt x="68232" y="4795"/>
                  </a:moveTo>
                  <a:lnTo>
                    <a:pt x="68216" y="4807"/>
                  </a:lnTo>
                  <a:lnTo>
                    <a:pt x="68324" y="4801"/>
                  </a:lnTo>
                  <a:lnTo>
                    <a:pt x="68324" y="4801"/>
                  </a:lnTo>
                  <a:lnTo>
                    <a:pt x="68232" y="4795"/>
                  </a:lnTo>
                  <a:close/>
                  <a:moveTo>
                    <a:pt x="71489" y="4500"/>
                  </a:moveTo>
                  <a:lnTo>
                    <a:pt x="70568" y="4705"/>
                  </a:lnTo>
                  <a:lnTo>
                    <a:pt x="71080" y="4807"/>
                  </a:lnTo>
                  <a:lnTo>
                    <a:pt x="71489" y="4500"/>
                  </a:lnTo>
                  <a:close/>
                  <a:moveTo>
                    <a:pt x="81102" y="205"/>
                  </a:moveTo>
                  <a:lnTo>
                    <a:pt x="81614" y="409"/>
                  </a:lnTo>
                  <a:lnTo>
                    <a:pt x="80386" y="307"/>
                  </a:lnTo>
                  <a:lnTo>
                    <a:pt x="80489" y="409"/>
                  </a:lnTo>
                  <a:lnTo>
                    <a:pt x="79773" y="409"/>
                  </a:lnTo>
                  <a:lnTo>
                    <a:pt x="79977" y="511"/>
                  </a:lnTo>
                  <a:lnTo>
                    <a:pt x="79466" y="511"/>
                  </a:lnTo>
                  <a:lnTo>
                    <a:pt x="80693" y="920"/>
                  </a:lnTo>
                  <a:lnTo>
                    <a:pt x="80693" y="920"/>
                  </a:lnTo>
                  <a:lnTo>
                    <a:pt x="79159" y="716"/>
                  </a:lnTo>
                  <a:lnTo>
                    <a:pt x="77011" y="716"/>
                  </a:lnTo>
                  <a:lnTo>
                    <a:pt x="77727" y="818"/>
                  </a:lnTo>
                  <a:lnTo>
                    <a:pt x="73841" y="1023"/>
                  </a:lnTo>
                  <a:lnTo>
                    <a:pt x="73943" y="1125"/>
                  </a:lnTo>
                  <a:lnTo>
                    <a:pt x="74864" y="1023"/>
                  </a:lnTo>
                  <a:lnTo>
                    <a:pt x="74864" y="1023"/>
                  </a:lnTo>
                  <a:lnTo>
                    <a:pt x="74250" y="1125"/>
                  </a:lnTo>
                  <a:lnTo>
                    <a:pt x="75989" y="1125"/>
                  </a:lnTo>
                  <a:lnTo>
                    <a:pt x="74659" y="1227"/>
                  </a:lnTo>
                  <a:lnTo>
                    <a:pt x="74830" y="1313"/>
                  </a:lnTo>
                  <a:lnTo>
                    <a:pt x="74830" y="1313"/>
                  </a:lnTo>
                  <a:lnTo>
                    <a:pt x="77216" y="1227"/>
                  </a:lnTo>
                  <a:lnTo>
                    <a:pt x="74557" y="1534"/>
                  </a:lnTo>
                  <a:lnTo>
                    <a:pt x="74557" y="1534"/>
                  </a:lnTo>
                  <a:lnTo>
                    <a:pt x="78034" y="1330"/>
                  </a:lnTo>
                  <a:lnTo>
                    <a:pt x="75784" y="1739"/>
                  </a:lnTo>
                  <a:lnTo>
                    <a:pt x="75784" y="1739"/>
                  </a:lnTo>
                  <a:lnTo>
                    <a:pt x="78341" y="1636"/>
                  </a:lnTo>
                  <a:lnTo>
                    <a:pt x="78341" y="1636"/>
                  </a:lnTo>
                  <a:lnTo>
                    <a:pt x="77830" y="1739"/>
                  </a:lnTo>
                  <a:lnTo>
                    <a:pt x="81818" y="1125"/>
                  </a:lnTo>
                  <a:lnTo>
                    <a:pt x="81818" y="1125"/>
                  </a:lnTo>
                  <a:lnTo>
                    <a:pt x="80386" y="1534"/>
                  </a:lnTo>
                  <a:lnTo>
                    <a:pt x="81409" y="1534"/>
                  </a:lnTo>
                  <a:lnTo>
                    <a:pt x="77523" y="1943"/>
                  </a:lnTo>
                  <a:lnTo>
                    <a:pt x="78648" y="2352"/>
                  </a:lnTo>
                  <a:lnTo>
                    <a:pt x="78648" y="2352"/>
                  </a:lnTo>
                  <a:lnTo>
                    <a:pt x="75375" y="2045"/>
                  </a:lnTo>
                  <a:lnTo>
                    <a:pt x="75375" y="2352"/>
                  </a:lnTo>
                  <a:lnTo>
                    <a:pt x="76193" y="2761"/>
                  </a:lnTo>
                  <a:lnTo>
                    <a:pt x="75682" y="2761"/>
                  </a:lnTo>
                  <a:lnTo>
                    <a:pt x="77216" y="2864"/>
                  </a:lnTo>
                  <a:lnTo>
                    <a:pt x="75022" y="3201"/>
                  </a:lnTo>
                  <a:lnTo>
                    <a:pt x="75022" y="3201"/>
                  </a:lnTo>
                  <a:lnTo>
                    <a:pt x="74761" y="3375"/>
                  </a:lnTo>
                  <a:lnTo>
                    <a:pt x="75170" y="3477"/>
                  </a:lnTo>
                  <a:lnTo>
                    <a:pt x="74148" y="3682"/>
                  </a:lnTo>
                  <a:lnTo>
                    <a:pt x="74045" y="3886"/>
                  </a:lnTo>
                  <a:lnTo>
                    <a:pt x="75989" y="3580"/>
                  </a:lnTo>
                  <a:lnTo>
                    <a:pt x="73739" y="3989"/>
                  </a:lnTo>
                  <a:lnTo>
                    <a:pt x="73432" y="3682"/>
                  </a:lnTo>
                  <a:lnTo>
                    <a:pt x="72716" y="3682"/>
                  </a:lnTo>
                  <a:lnTo>
                    <a:pt x="72818" y="4193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489" y="4500"/>
                  </a:lnTo>
                  <a:lnTo>
                    <a:pt x="71284" y="4807"/>
                  </a:lnTo>
                  <a:lnTo>
                    <a:pt x="71898" y="4705"/>
                  </a:lnTo>
                  <a:lnTo>
                    <a:pt x="71898" y="4807"/>
                  </a:lnTo>
                  <a:lnTo>
                    <a:pt x="75784" y="4807"/>
                  </a:lnTo>
                  <a:lnTo>
                    <a:pt x="75477" y="5011"/>
                  </a:lnTo>
                  <a:lnTo>
                    <a:pt x="75477" y="5011"/>
                  </a:lnTo>
                  <a:lnTo>
                    <a:pt x="77318" y="4705"/>
                  </a:lnTo>
                  <a:lnTo>
                    <a:pt x="77727" y="4398"/>
                  </a:lnTo>
                  <a:lnTo>
                    <a:pt x="77114" y="4398"/>
                  </a:lnTo>
                  <a:lnTo>
                    <a:pt x="77216" y="4193"/>
                  </a:lnTo>
                  <a:lnTo>
                    <a:pt x="75682" y="4091"/>
                  </a:lnTo>
                  <a:lnTo>
                    <a:pt x="76193" y="4091"/>
                  </a:lnTo>
                  <a:lnTo>
                    <a:pt x="76091" y="3989"/>
                  </a:lnTo>
                  <a:lnTo>
                    <a:pt x="78341" y="3886"/>
                  </a:lnTo>
                  <a:lnTo>
                    <a:pt x="78545" y="3580"/>
                  </a:lnTo>
                  <a:lnTo>
                    <a:pt x="80489" y="3375"/>
                  </a:lnTo>
                  <a:lnTo>
                    <a:pt x="79977" y="3170"/>
                  </a:lnTo>
                  <a:lnTo>
                    <a:pt x="81205" y="3068"/>
                  </a:lnTo>
                  <a:lnTo>
                    <a:pt x="79159" y="2761"/>
                  </a:lnTo>
                  <a:lnTo>
                    <a:pt x="81614" y="2659"/>
                  </a:lnTo>
                  <a:lnTo>
                    <a:pt x="80386" y="2455"/>
                  </a:lnTo>
                  <a:lnTo>
                    <a:pt x="82534" y="2352"/>
                  </a:lnTo>
                  <a:lnTo>
                    <a:pt x="81920" y="2250"/>
                  </a:lnTo>
                  <a:lnTo>
                    <a:pt x="83966" y="2250"/>
                  </a:lnTo>
                  <a:lnTo>
                    <a:pt x="83864" y="2148"/>
                  </a:lnTo>
                  <a:lnTo>
                    <a:pt x="84375" y="2045"/>
                  </a:lnTo>
                  <a:lnTo>
                    <a:pt x="83557" y="2045"/>
                  </a:lnTo>
                  <a:lnTo>
                    <a:pt x="84682" y="1943"/>
                  </a:lnTo>
                  <a:lnTo>
                    <a:pt x="84580" y="1739"/>
                  </a:lnTo>
                  <a:lnTo>
                    <a:pt x="88466" y="1125"/>
                  </a:lnTo>
                  <a:lnTo>
                    <a:pt x="86216" y="1330"/>
                  </a:lnTo>
                  <a:lnTo>
                    <a:pt x="90920" y="614"/>
                  </a:lnTo>
                  <a:lnTo>
                    <a:pt x="89898" y="511"/>
                  </a:lnTo>
                  <a:lnTo>
                    <a:pt x="90000" y="409"/>
                  </a:lnTo>
                  <a:lnTo>
                    <a:pt x="89795" y="409"/>
                  </a:lnTo>
                  <a:lnTo>
                    <a:pt x="89898" y="307"/>
                  </a:lnTo>
                  <a:lnTo>
                    <a:pt x="89898" y="307"/>
                  </a:lnTo>
                  <a:lnTo>
                    <a:pt x="87136" y="409"/>
                  </a:lnTo>
                  <a:lnTo>
                    <a:pt x="88466" y="205"/>
                  </a:lnTo>
                  <a:lnTo>
                    <a:pt x="84682" y="205"/>
                  </a:lnTo>
                  <a:lnTo>
                    <a:pt x="84989" y="409"/>
                  </a:lnTo>
                  <a:lnTo>
                    <a:pt x="82739" y="205"/>
                  </a:lnTo>
                  <a:lnTo>
                    <a:pt x="83352" y="409"/>
                  </a:lnTo>
                  <a:lnTo>
                    <a:pt x="83352" y="409"/>
                  </a:lnTo>
                  <a:lnTo>
                    <a:pt x="81102" y="205"/>
                  </a:lnTo>
                  <a:close/>
                  <a:moveTo>
                    <a:pt x="62898" y="4909"/>
                  </a:moveTo>
                  <a:lnTo>
                    <a:pt x="63205" y="5011"/>
                  </a:lnTo>
                  <a:lnTo>
                    <a:pt x="63205" y="4909"/>
                  </a:lnTo>
                  <a:close/>
                  <a:moveTo>
                    <a:pt x="55227" y="3989"/>
                  </a:moveTo>
                  <a:lnTo>
                    <a:pt x="55330" y="4091"/>
                  </a:lnTo>
                  <a:lnTo>
                    <a:pt x="50318" y="5011"/>
                  </a:lnTo>
                  <a:lnTo>
                    <a:pt x="50523" y="5011"/>
                  </a:lnTo>
                  <a:lnTo>
                    <a:pt x="50318" y="5216"/>
                  </a:lnTo>
                  <a:lnTo>
                    <a:pt x="50318" y="5216"/>
                  </a:lnTo>
                  <a:lnTo>
                    <a:pt x="51545" y="5011"/>
                  </a:lnTo>
                  <a:lnTo>
                    <a:pt x="51443" y="5318"/>
                  </a:lnTo>
                  <a:lnTo>
                    <a:pt x="54102" y="4500"/>
                  </a:lnTo>
                  <a:lnTo>
                    <a:pt x="53591" y="4909"/>
                  </a:lnTo>
                  <a:lnTo>
                    <a:pt x="53591" y="4909"/>
                  </a:lnTo>
                  <a:lnTo>
                    <a:pt x="56045" y="4091"/>
                  </a:lnTo>
                  <a:lnTo>
                    <a:pt x="55227" y="3989"/>
                  </a:lnTo>
                  <a:close/>
                  <a:moveTo>
                    <a:pt x="65761" y="4705"/>
                  </a:moveTo>
                  <a:lnTo>
                    <a:pt x="63818" y="4807"/>
                  </a:lnTo>
                  <a:lnTo>
                    <a:pt x="64227" y="4909"/>
                  </a:lnTo>
                  <a:lnTo>
                    <a:pt x="63920" y="4909"/>
                  </a:lnTo>
                  <a:lnTo>
                    <a:pt x="64330" y="5011"/>
                  </a:lnTo>
                  <a:lnTo>
                    <a:pt x="64023" y="5216"/>
                  </a:lnTo>
                  <a:lnTo>
                    <a:pt x="63205" y="5011"/>
                  </a:lnTo>
                  <a:lnTo>
                    <a:pt x="62898" y="5114"/>
                  </a:lnTo>
                  <a:lnTo>
                    <a:pt x="63000" y="5114"/>
                  </a:lnTo>
                  <a:lnTo>
                    <a:pt x="63102" y="5318"/>
                  </a:lnTo>
                  <a:lnTo>
                    <a:pt x="63102" y="5318"/>
                  </a:lnTo>
                  <a:lnTo>
                    <a:pt x="62489" y="5216"/>
                  </a:lnTo>
                  <a:lnTo>
                    <a:pt x="61875" y="5420"/>
                  </a:lnTo>
                  <a:lnTo>
                    <a:pt x="64125" y="5420"/>
                  </a:lnTo>
                  <a:lnTo>
                    <a:pt x="62898" y="5625"/>
                  </a:lnTo>
                  <a:lnTo>
                    <a:pt x="63102" y="5727"/>
                  </a:lnTo>
                  <a:lnTo>
                    <a:pt x="63000" y="5932"/>
                  </a:lnTo>
                  <a:lnTo>
                    <a:pt x="63000" y="5932"/>
                  </a:lnTo>
                  <a:lnTo>
                    <a:pt x="65148" y="5420"/>
                  </a:lnTo>
                  <a:lnTo>
                    <a:pt x="64943" y="5318"/>
                  </a:lnTo>
                  <a:lnTo>
                    <a:pt x="65761" y="4705"/>
                  </a:lnTo>
                  <a:close/>
                  <a:moveTo>
                    <a:pt x="209148" y="5011"/>
                  </a:moveTo>
                  <a:lnTo>
                    <a:pt x="209455" y="5420"/>
                  </a:lnTo>
                  <a:lnTo>
                    <a:pt x="207102" y="5216"/>
                  </a:lnTo>
                  <a:lnTo>
                    <a:pt x="207409" y="5318"/>
                  </a:lnTo>
                  <a:lnTo>
                    <a:pt x="207205" y="5318"/>
                  </a:lnTo>
                  <a:lnTo>
                    <a:pt x="207716" y="5625"/>
                  </a:lnTo>
                  <a:lnTo>
                    <a:pt x="207511" y="5625"/>
                  </a:lnTo>
                  <a:lnTo>
                    <a:pt x="211705" y="5932"/>
                  </a:lnTo>
                  <a:lnTo>
                    <a:pt x="210170" y="5420"/>
                  </a:lnTo>
                  <a:lnTo>
                    <a:pt x="210170" y="5420"/>
                  </a:lnTo>
                  <a:lnTo>
                    <a:pt x="212420" y="5727"/>
                  </a:lnTo>
                  <a:lnTo>
                    <a:pt x="212318" y="5523"/>
                  </a:lnTo>
                  <a:lnTo>
                    <a:pt x="209148" y="5011"/>
                  </a:lnTo>
                  <a:close/>
                  <a:moveTo>
                    <a:pt x="65148" y="5932"/>
                  </a:moveTo>
                  <a:lnTo>
                    <a:pt x="65966" y="6239"/>
                  </a:lnTo>
                  <a:lnTo>
                    <a:pt x="66989" y="5932"/>
                  </a:lnTo>
                  <a:close/>
                  <a:moveTo>
                    <a:pt x="59523" y="4500"/>
                  </a:moveTo>
                  <a:lnTo>
                    <a:pt x="58193" y="4807"/>
                  </a:lnTo>
                  <a:lnTo>
                    <a:pt x="58295" y="5011"/>
                  </a:lnTo>
                  <a:lnTo>
                    <a:pt x="57886" y="5216"/>
                  </a:lnTo>
                  <a:lnTo>
                    <a:pt x="58193" y="5420"/>
                  </a:lnTo>
                  <a:lnTo>
                    <a:pt x="56455" y="5216"/>
                  </a:lnTo>
                  <a:lnTo>
                    <a:pt x="56659" y="5216"/>
                  </a:lnTo>
                  <a:lnTo>
                    <a:pt x="55739" y="4909"/>
                  </a:lnTo>
                  <a:lnTo>
                    <a:pt x="55841" y="4807"/>
                  </a:lnTo>
                  <a:lnTo>
                    <a:pt x="54716" y="4909"/>
                  </a:lnTo>
                  <a:lnTo>
                    <a:pt x="55227" y="5011"/>
                  </a:lnTo>
                  <a:lnTo>
                    <a:pt x="53795" y="5216"/>
                  </a:lnTo>
                  <a:lnTo>
                    <a:pt x="54818" y="5216"/>
                  </a:lnTo>
                  <a:lnTo>
                    <a:pt x="53182" y="5420"/>
                  </a:lnTo>
                  <a:lnTo>
                    <a:pt x="54511" y="5318"/>
                  </a:lnTo>
                  <a:lnTo>
                    <a:pt x="52466" y="5727"/>
                  </a:lnTo>
                  <a:lnTo>
                    <a:pt x="53386" y="5932"/>
                  </a:lnTo>
                  <a:lnTo>
                    <a:pt x="53693" y="5830"/>
                  </a:lnTo>
                  <a:lnTo>
                    <a:pt x="53898" y="5932"/>
                  </a:lnTo>
                  <a:lnTo>
                    <a:pt x="54307" y="5830"/>
                  </a:lnTo>
                  <a:lnTo>
                    <a:pt x="54409" y="5727"/>
                  </a:lnTo>
                  <a:lnTo>
                    <a:pt x="55227" y="5625"/>
                  </a:lnTo>
                  <a:lnTo>
                    <a:pt x="54614" y="5830"/>
                  </a:lnTo>
                  <a:lnTo>
                    <a:pt x="56455" y="5727"/>
                  </a:lnTo>
                  <a:lnTo>
                    <a:pt x="56455" y="5727"/>
                  </a:lnTo>
                  <a:lnTo>
                    <a:pt x="54102" y="6136"/>
                  </a:lnTo>
                  <a:lnTo>
                    <a:pt x="54102" y="6341"/>
                  </a:lnTo>
                  <a:lnTo>
                    <a:pt x="57784" y="5932"/>
                  </a:lnTo>
                  <a:lnTo>
                    <a:pt x="57682" y="5932"/>
                  </a:lnTo>
                  <a:lnTo>
                    <a:pt x="59625" y="5727"/>
                  </a:lnTo>
                  <a:lnTo>
                    <a:pt x="60443" y="5114"/>
                  </a:lnTo>
                  <a:lnTo>
                    <a:pt x="58909" y="5318"/>
                  </a:lnTo>
                  <a:lnTo>
                    <a:pt x="59216" y="5114"/>
                  </a:lnTo>
                  <a:lnTo>
                    <a:pt x="58909" y="5114"/>
                  </a:lnTo>
                  <a:lnTo>
                    <a:pt x="59523" y="4500"/>
                  </a:lnTo>
                  <a:close/>
                  <a:moveTo>
                    <a:pt x="70057" y="4705"/>
                  </a:moveTo>
                  <a:lnTo>
                    <a:pt x="68324" y="4801"/>
                  </a:lnTo>
                  <a:lnTo>
                    <a:pt x="68324" y="4801"/>
                  </a:lnTo>
                  <a:lnTo>
                    <a:pt x="68420" y="4807"/>
                  </a:lnTo>
                  <a:lnTo>
                    <a:pt x="68420" y="5318"/>
                  </a:lnTo>
                  <a:lnTo>
                    <a:pt x="67909" y="5625"/>
                  </a:lnTo>
                  <a:lnTo>
                    <a:pt x="67807" y="5830"/>
                  </a:lnTo>
                  <a:lnTo>
                    <a:pt x="68420" y="6034"/>
                  </a:lnTo>
                  <a:lnTo>
                    <a:pt x="68318" y="6136"/>
                  </a:lnTo>
                  <a:lnTo>
                    <a:pt x="69955" y="6136"/>
                  </a:lnTo>
                  <a:lnTo>
                    <a:pt x="69648" y="6341"/>
                  </a:lnTo>
                  <a:lnTo>
                    <a:pt x="75580" y="6034"/>
                  </a:lnTo>
                  <a:lnTo>
                    <a:pt x="75068" y="5932"/>
                  </a:lnTo>
                  <a:lnTo>
                    <a:pt x="75580" y="5523"/>
                  </a:lnTo>
                  <a:lnTo>
                    <a:pt x="74966" y="5420"/>
                  </a:lnTo>
                  <a:lnTo>
                    <a:pt x="75068" y="5318"/>
                  </a:lnTo>
                  <a:lnTo>
                    <a:pt x="71898" y="5523"/>
                  </a:lnTo>
                  <a:lnTo>
                    <a:pt x="72000" y="5625"/>
                  </a:lnTo>
                  <a:lnTo>
                    <a:pt x="70261" y="5420"/>
                  </a:lnTo>
                  <a:lnTo>
                    <a:pt x="70159" y="5523"/>
                  </a:lnTo>
                  <a:lnTo>
                    <a:pt x="69750" y="5523"/>
                  </a:lnTo>
                  <a:lnTo>
                    <a:pt x="70261" y="5318"/>
                  </a:lnTo>
                  <a:lnTo>
                    <a:pt x="69239" y="4909"/>
                  </a:lnTo>
                  <a:lnTo>
                    <a:pt x="70568" y="4909"/>
                  </a:lnTo>
                  <a:lnTo>
                    <a:pt x="69443" y="4807"/>
                  </a:lnTo>
                  <a:lnTo>
                    <a:pt x="70057" y="4705"/>
                  </a:lnTo>
                  <a:close/>
                  <a:moveTo>
                    <a:pt x="165273" y="4705"/>
                  </a:moveTo>
                  <a:lnTo>
                    <a:pt x="160773" y="4909"/>
                  </a:lnTo>
                  <a:lnTo>
                    <a:pt x="160875" y="5011"/>
                  </a:lnTo>
                  <a:lnTo>
                    <a:pt x="160364" y="5114"/>
                  </a:lnTo>
                  <a:lnTo>
                    <a:pt x="159341" y="5420"/>
                  </a:lnTo>
                  <a:lnTo>
                    <a:pt x="158727" y="5625"/>
                  </a:lnTo>
                  <a:lnTo>
                    <a:pt x="158830" y="5727"/>
                  </a:lnTo>
                  <a:lnTo>
                    <a:pt x="158216" y="5830"/>
                  </a:lnTo>
                  <a:lnTo>
                    <a:pt x="158727" y="5932"/>
                  </a:lnTo>
                  <a:lnTo>
                    <a:pt x="158318" y="6239"/>
                  </a:lnTo>
                  <a:lnTo>
                    <a:pt x="158727" y="6341"/>
                  </a:lnTo>
                  <a:lnTo>
                    <a:pt x="158318" y="6443"/>
                  </a:lnTo>
                  <a:lnTo>
                    <a:pt x="158114" y="6648"/>
                  </a:lnTo>
                  <a:lnTo>
                    <a:pt x="157602" y="6955"/>
                  </a:lnTo>
                  <a:lnTo>
                    <a:pt x="158114" y="7261"/>
                  </a:lnTo>
                  <a:lnTo>
                    <a:pt x="160057" y="7057"/>
                  </a:lnTo>
                  <a:lnTo>
                    <a:pt x="159750" y="6852"/>
                  </a:lnTo>
                  <a:lnTo>
                    <a:pt x="160159" y="6341"/>
                  </a:lnTo>
                  <a:lnTo>
                    <a:pt x="160875" y="6239"/>
                  </a:lnTo>
                  <a:lnTo>
                    <a:pt x="160875" y="6136"/>
                  </a:lnTo>
                  <a:lnTo>
                    <a:pt x="161182" y="6034"/>
                  </a:lnTo>
                  <a:lnTo>
                    <a:pt x="160977" y="5932"/>
                  </a:lnTo>
                  <a:lnTo>
                    <a:pt x="165273" y="4705"/>
                  </a:lnTo>
                  <a:close/>
                  <a:moveTo>
                    <a:pt x="212114" y="6852"/>
                  </a:moveTo>
                  <a:lnTo>
                    <a:pt x="211500" y="7261"/>
                  </a:lnTo>
                  <a:lnTo>
                    <a:pt x="214057" y="7364"/>
                  </a:lnTo>
                  <a:lnTo>
                    <a:pt x="212114" y="6852"/>
                  </a:lnTo>
                  <a:close/>
                  <a:moveTo>
                    <a:pt x="177955" y="7159"/>
                  </a:moveTo>
                  <a:lnTo>
                    <a:pt x="178568" y="7466"/>
                  </a:lnTo>
                  <a:lnTo>
                    <a:pt x="177852" y="7261"/>
                  </a:lnTo>
                  <a:lnTo>
                    <a:pt x="177955" y="7159"/>
                  </a:lnTo>
                  <a:close/>
                  <a:moveTo>
                    <a:pt x="58602" y="6955"/>
                  </a:moveTo>
                  <a:lnTo>
                    <a:pt x="57375" y="7159"/>
                  </a:lnTo>
                  <a:lnTo>
                    <a:pt x="57784" y="7568"/>
                  </a:lnTo>
                  <a:lnTo>
                    <a:pt x="58602" y="7261"/>
                  </a:lnTo>
                  <a:lnTo>
                    <a:pt x="58602" y="6955"/>
                  </a:lnTo>
                  <a:close/>
                  <a:moveTo>
                    <a:pt x="108307" y="7568"/>
                  </a:moveTo>
                  <a:lnTo>
                    <a:pt x="108211" y="7587"/>
                  </a:lnTo>
                  <a:lnTo>
                    <a:pt x="108211" y="7587"/>
                  </a:lnTo>
                  <a:lnTo>
                    <a:pt x="108381" y="7603"/>
                  </a:lnTo>
                  <a:lnTo>
                    <a:pt x="108381" y="7603"/>
                  </a:lnTo>
                  <a:lnTo>
                    <a:pt x="108307" y="7568"/>
                  </a:lnTo>
                  <a:close/>
                  <a:moveTo>
                    <a:pt x="73636" y="7159"/>
                  </a:moveTo>
                  <a:lnTo>
                    <a:pt x="74659" y="7670"/>
                  </a:lnTo>
                  <a:lnTo>
                    <a:pt x="76193" y="7670"/>
                  </a:lnTo>
                  <a:lnTo>
                    <a:pt x="76193" y="7466"/>
                  </a:lnTo>
                  <a:lnTo>
                    <a:pt x="75989" y="7261"/>
                  </a:lnTo>
                  <a:lnTo>
                    <a:pt x="73636" y="7159"/>
                  </a:lnTo>
                  <a:close/>
                  <a:moveTo>
                    <a:pt x="108381" y="7603"/>
                  </a:moveTo>
                  <a:lnTo>
                    <a:pt x="109841" y="8284"/>
                  </a:lnTo>
                  <a:lnTo>
                    <a:pt x="110250" y="7773"/>
                  </a:lnTo>
                  <a:lnTo>
                    <a:pt x="108381" y="7603"/>
                  </a:lnTo>
                  <a:close/>
                  <a:moveTo>
                    <a:pt x="68011" y="6852"/>
                  </a:moveTo>
                  <a:lnTo>
                    <a:pt x="64227" y="7364"/>
                  </a:lnTo>
                  <a:lnTo>
                    <a:pt x="63511" y="8386"/>
                  </a:lnTo>
                  <a:lnTo>
                    <a:pt x="63511" y="8386"/>
                  </a:lnTo>
                  <a:lnTo>
                    <a:pt x="64534" y="8182"/>
                  </a:lnTo>
                  <a:lnTo>
                    <a:pt x="64739" y="7773"/>
                  </a:lnTo>
                  <a:lnTo>
                    <a:pt x="65352" y="7773"/>
                  </a:lnTo>
                  <a:lnTo>
                    <a:pt x="68011" y="6852"/>
                  </a:lnTo>
                  <a:close/>
                  <a:moveTo>
                    <a:pt x="216716" y="8182"/>
                  </a:moveTo>
                  <a:lnTo>
                    <a:pt x="217227" y="8489"/>
                  </a:lnTo>
                  <a:lnTo>
                    <a:pt x="217330" y="8182"/>
                  </a:lnTo>
                  <a:close/>
                  <a:moveTo>
                    <a:pt x="62080" y="6852"/>
                  </a:moveTo>
                  <a:lnTo>
                    <a:pt x="60852" y="7159"/>
                  </a:lnTo>
                  <a:lnTo>
                    <a:pt x="61568" y="7364"/>
                  </a:lnTo>
                  <a:lnTo>
                    <a:pt x="61057" y="7466"/>
                  </a:lnTo>
                  <a:lnTo>
                    <a:pt x="61057" y="7568"/>
                  </a:lnTo>
                  <a:lnTo>
                    <a:pt x="60341" y="7773"/>
                  </a:lnTo>
                  <a:lnTo>
                    <a:pt x="60034" y="7466"/>
                  </a:lnTo>
                  <a:lnTo>
                    <a:pt x="59420" y="7773"/>
                  </a:lnTo>
                  <a:lnTo>
                    <a:pt x="59727" y="8182"/>
                  </a:lnTo>
                  <a:lnTo>
                    <a:pt x="60136" y="8284"/>
                  </a:lnTo>
                  <a:lnTo>
                    <a:pt x="60443" y="8898"/>
                  </a:lnTo>
                  <a:lnTo>
                    <a:pt x="61159" y="8898"/>
                  </a:lnTo>
                  <a:lnTo>
                    <a:pt x="61364" y="8489"/>
                  </a:lnTo>
                  <a:lnTo>
                    <a:pt x="62182" y="8591"/>
                  </a:lnTo>
                  <a:lnTo>
                    <a:pt x="63205" y="7773"/>
                  </a:lnTo>
                  <a:lnTo>
                    <a:pt x="62795" y="7875"/>
                  </a:lnTo>
                  <a:lnTo>
                    <a:pt x="62795" y="7670"/>
                  </a:lnTo>
                  <a:lnTo>
                    <a:pt x="62898" y="7670"/>
                  </a:lnTo>
                  <a:lnTo>
                    <a:pt x="62182" y="7568"/>
                  </a:lnTo>
                  <a:lnTo>
                    <a:pt x="63409" y="7261"/>
                  </a:lnTo>
                  <a:lnTo>
                    <a:pt x="63205" y="7159"/>
                  </a:lnTo>
                  <a:lnTo>
                    <a:pt x="63511" y="6852"/>
                  </a:lnTo>
                  <a:close/>
                  <a:moveTo>
                    <a:pt x="47250" y="6443"/>
                  </a:moveTo>
                  <a:lnTo>
                    <a:pt x="47148" y="6852"/>
                  </a:lnTo>
                  <a:lnTo>
                    <a:pt x="43977" y="8386"/>
                  </a:lnTo>
                  <a:lnTo>
                    <a:pt x="44284" y="8386"/>
                  </a:lnTo>
                  <a:lnTo>
                    <a:pt x="44898" y="8693"/>
                  </a:lnTo>
                  <a:lnTo>
                    <a:pt x="44795" y="9102"/>
                  </a:lnTo>
                  <a:lnTo>
                    <a:pt x="44795" y="9102"/>
                  </a:lnTo>
                  <a:lnTo>
                    <a:pt x="51955" y="7159"/>
                  </a:lnTo>
                  <a:lnTo>
                    <a:pt x="51545" y="6545"/>
                  </a:lnTo>
                  <a:lnTo>
                    <a:pt x="50318" y="6750"/>
                  </a:lnTo>
                  <a:lnTo>
                    <a:pt x="50420" y="6545"/>
                  </a:lnTo>
                  <a:lnTo>
                    <a:pt x="50011" y="6648"/>
                  </a:lnTo>
                  <a:lnTo>
                    <a:pt x="50216" y="6545"/>
                  </a:lnTo>
                  <a:lnTo>
                    <a:pt x="47250" y="6443"/>
                  </a:lnTo>
                  <a:close/>
                  <a:moveTo>
                    <a:pt x="158625" y="7261"/>
                  </a:moveTo>
                  <a:lnTo>
                    <a:pt x="157602" y="7875"/>
                  </a:lnTo>
                  <a:lnTo>
                    <a:pt x="157500" y="8182"/>
                  </a:lnTo>
                  <a:lnTo>
                    <a:pt x="156989" y="8284"/>
                  </a:lnTo>
                  <a:lnTo>
                    <a:pt x="159034" y="9102"/>
                  </a:lnTo>
                  <a:lnTo>
                    <a:pt x="158830" y="9102"/>
                  </a:lnTo>
                  <a:lnTo>
                    <a:pt x="158830" y="9205"/>
                  </a:lnTo>
                  <a:lnTo>
                    <a:pt x="158727" y="9205"/>
                  </a:lnTo>
                  <a:lnTo>
                    <a:pt x="158727" y="9307"/>
                  </a:lnTo>
                  <a:lnTo>
                    <a:pt x="158625" y="9307"/>
                  </a:lnTo>
                  <a:lnTo>
                    <a:pt x="160773" y="9614"/>
                  </a:lnTo>
                  <a:lnTo>
                    <a:pt x="160773" y="9614"/>
                  </a:lnTo>
                  <a:lnTo>
                    <a:pt x="160568" y="9511"/>
                  </a:lnTo>
                  <a:lnTo>
                    <a:pt x="161489" y="9511"/>
                  </a:lnTo>
                  <a:lnTo>
                    <a:pt x="159239" y="8080"/>
                  </a:lnTo>
                  <a:lnTo>
                    <a:pt x="159341" y="7773"/>
                  </a:lnTo>
                  <a:lnTo>
                    <a:pt x="159545" y="7670"/>
                  </a:lnTo>
                  <a:lnTo>
                    <a:pt x="159545" y="7466"/>
                  </a:lnTo>
                  <a:lnTo>
                    <a:pt x="158625" y="7261"/>
                  </a:lnTo>
                  <a:close/>
                  <a:moveTo>
                    <a:pt x="18920" y="9818"/>
                  </a:moveTo>
                  <a:lnTo>
                    <a:pt x="18511" y="9920"/>
                  </a:lnTo>
                  <a:lnTo>
                    <a:pt x="18511" y="9920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8920" y="9818"/>
                  </a:lnTo>
                  <a:close/>
                  <a:moveTo>
                    <a:pt x="137352" y="10125"/>
                  </a:moveTo>
                  <a:lnTo>
                    <a:pt x="137352" y="10125"/>
                  </a:lnTo>
                  <a:lnTo>
                    <a:pt x="137352" y="10125"/>
                  </a:lnTo>
                  <a:close/>
                  <a:moveTo>
                    <a:pt x="88977" y="9818"/>
                  </a:moveTo>
                  <a:lnTo>
                    <a:pt x="88670" y="10125"/>
                  </a:lnTo>
                  <a:lnTo>
                    <a:pt x="88466" y="10125"/>
                  </a:lnTo>
                  <a:lnTo>
                    <a:pt x="88364" y="10432"/>
                  </a:lnTo>
                  <a:lnTo>
                    <a:pt x="88875" y="10534"/>
                  </a:lnTo>
                  <a:lnTo>
                    <a:pt x="88568" y="10636"/>
                  </a:lnTo>
                  <a:lnTo>
                    <a:pt x="89489" y="10636"/>
                  </a:lnTo>
                  <a:lnTo>
                    <a:pt x="90000" y="10227"/>
                  </a:lnTo>
                  <a:lnTo>
                    <a:pt x="88977" y="9818"/>
                  </a:lnTo>
                  <a:close/>
                  <a:moveTo>
                    <a:pt x="52466" y="7261"/>
                  </a:moveTo>
                  <a:lnTo>
                    <a:pt x="48170" y="8591"/>
                  </a:lnTo>
                  <a:lnTo>
                    <a:pt x="48784" y="8693"/>
                  </a:lnTo>
                  <a:lnTo>
                    <a:pt x="48375" y="8898"/>
                  </a:lnTo>
                  <a:lnTo>
                    <a:pt x="50216" y="8795"/>
                  </a:lnTo>
                  <a:lnTo>
                    <a:pt x="50216" y="8795"/>
                  </a:lnTo>
                  <a:lnTo>
                    <a:pt x="49705" y="8898"/>
                  </a:lnTo>
                  <a:lnTo>
                    <a:pt x="49807" y="8898"/>
                  </a:lnTo>
                  <a:lnTo>
                    <a:pt x="47761" y="9307"/>
                  </a:lnTo>
                  <a:lnTo>
                    <a:pt x="51545" y="9818"/>
                  </a:lnTo>
                  <a:lnTo>
                    <a:pt x="48273" y="9920"/>
                  </a:lnTo>
                  <a:lnTo>
                    <a:pt x="47557" y="10534"/>
                  </a:lnTo>
                  <a:lnTo>
                    <a:pt x="49193" y="10739"/>
                  </a:lnTo>
                  <a:lnTo>
                    <a:pt x="48989" y="11352"/>
                  </a:lnTo>
                  <a:lnTo>
                    <a:pt x="54102" y="10534"/>
                  </a:lnTo>
                  <a:lnTo>
                    <a:pt x="54102" y="10739"/>
                  </a:lnTo>
                  <a:lnTo>
                    <a:pt x="54818" y="10841"/>
                  </a:lnTo>
                  <a:lnTo>
                    <a:pt x="54614" y="10943"/>
                  </a:lnTo>
                  <a:lnTo>
                    <a:pt x="56148" y="11045"/>
                  </a:lnTo>
                  <a:lnTo>
                    <a:pt x="57170" y="10534"/>
                  </a:lnTo>
                  <a:lnTo>
                    <a:pt x="56250" y="10739"/>
                  </a:lnTo>
                  <a:lnTo>
                    <a:pt x="56455" y="10534"/>
                  </a:lnTo>
                  <a:lnTo>
                    <a:pt x="56352" y="10432"/>
                  </a:lnTo>
                  <a:lnTo>
                    <a:pt x="58295" y="10023"/>
                  </a:lnTo>
                  <a:lnTo>
                    <a:pt x="57989" y="9920"/>
                  </a:lnTo>
                  <a:lnTo>
                    <a:pt x="57989" y="9818"/>
                  </a:lnTo>
                  <a:lnTo>
                    <a:pt x="56864" y="9409"/>
                  </a:lnTo>
                  <a:lnTo>
                    <a:pt x="57682" y="7670"/>
                  </a:lnTo>
                  <a:lnTo>
                    <a:pt x="56455" y="7364"/>
                  </a:lnTo>
                  <a:lnTo>
                    <a:pt x="55739" y="8489"/>
                  </a:lnTo>
                  <a:lnTo>
                    <a:pt x="55023" y="8693"/>
                  </a:lnTo>
                  <a:lnTo>
                    <a:pt x="55023" y="8693"/>
                  </a:lnTo>
                  <a:lnTo>
                    <a:pt x="55227" y="7875"/>
                  </a:lnTo>
                  <a:lnTo>
                    <a:pt x="54614" y="7773"/>
                  </a:lnTo>
                  <a:lnTo>
                    <a:pt x="53591" y="8080"/>
                  </a:lnTo>
                  <a:lnTo>
                    <a:pt x="53693" y="7977"/>
                  </a:lnTo>
                  <a:lnTo>
                    <a:pt x="53182" y="8080"/>
                  </a:lnTo>
                  <a:lnTo>
                    <a:pt x="53182" y="8080"/>
                  </a:lnTo>
                  <a:lnTo>
                    <a:pt x="53898" y="7773"/>
                  </a:lnTo>
                  <a:lnTo>
                    <a:pt x="51750" y="7875"/>
                  </a:lnTo>
                  <a:lnTo>
                    <a:pt x="52466" y="7261"/>
                  </a:lnTo>
                  <a:close/>
                  <a:moveTo>
                    <a:pt x="60341" y="10330"/>
                  </a:moveTo>
                  <a:lnTo>
                    <a:pt x="58602" y="10841"/>
                  </a:lnTo>
                  <a:lnTo>
                    <a:pt x="59114" y="11148"/>
                  </a:lnTo>
                  <a:lnTo>
                    <a:pt x="60136" y="11352"/>
                  </a:lnTo>
                  <a:lnTo>
                    <a:pt x="61159" y="11045"/>
                  </a:lnTo>
                  <a:lnTo>
                    <a:pt x="60239" y="10432"/>
                  </a:lnTo>
                  <a:lnTo>
                    <a:pt x="60341" y="10330"/>
                  </a:lnTo>
                  <a:close/>
                  <a:moveTo>
                    <a:pt x="175193" y="11250"/>
                  </a:moveTo>
                  <a:lnTo>
                    <a:pt x="176114" y="11557"/>
                  </a:lnTo>
                  <a:lnTo>
                    <a:pt x="176114" y="12068"/>
                  </a:lnTo>
                  <a:lnTo>
                    <a:pt x="177136" y="12170"/>
                  </a:lnTo>
                  <a:lnTo>
                    <a:pt x="177136" y="12170"/>
                  </a:lnTo>
                  <a:lnTo>
                    <a:pt x="176011" y="12068"/>
                  </a:lnTo>
                  <a:lnTo>
                    <a:pt x="175193" y="11250"/>
                  </a:lnTo>
                  <a:close/>
                  <a:moveTo>
                    <a:pt x="73023" y="11557"/>
                  </a:moveTo>
                  <a:lnTo>
                    <a:pt x="72307" y="12375"/>
                  </a:lnTo>
                  <a:lnTo>
                    <a:pt x="73432" y="12375"/>
                  </a:lnTo>
                  <a:lnTo>
                    <a:pt x="74148" y="11659"/>
                  </a:lnTo>
                  <a:lnTo>
                    <a:pt x="73023" y="11557"/>
                  </a:lnTo>
                  <a:close/>
                  <a:moveTo>
                    <a:pt x="108409" y="13295"/>
                  </a:moveTo>
                  <a:lnTo>
                    <a:pt x="108716" y="13398"/>
                  </a:lnTo>
                  <a:lnTo>
                    <a:pt x="108818" y="13398"/>
                  </a:lnTo>
                  <a:lnTo>
                    <a:pt x="108409" y="13295"/>
                  </a:lnTo>
                  <a:close/>
                  <a:moveTo>
                    <a:pt x="9205" y="13807"/>
                  </a:moveTo>
                  <a:lnTo>
                    <a:pt x="9102" y="13909"/>
                  </a:lnTo>
                  <a:lnTo>
                    <a:pt x="9205" y="13909"/>
                  </a:lnTo>
                  <a:lnTo>
                    <a:pt x="9205" y="13807"/>
                  </a:lnTo>
                  <a:close/>
                  <a:moveTo>
                    <a:pt x="5420" y="11045"/>
                  </a:moveTo>
                  <a:lnTo>
                    <a:pt x="0" y="14420"/>
                  </a:lnTo>
                  <a:lnTo>
                    <a:pt x="511" y="14318"/>
                  </a:lnTo>
                  <a:lnTo>
                    <a:pt x="1227" y="13909"/>
                  </a:lnTo>
                  <a:lnTo>
                    <a:pt x="1227" y="13705"/>
                  </a:lnTo>
                  <a:lnTo>
                    <a:pt x="1739" y="13398"/>
                  </a:lnTo>
                  <a:lnTo>
                    <a:pt x="1636" y="13500"/>
                  </a:lnTo>
                  <a:lnTo>
                    <a:pt x="2352" y="13295"/>
                  </a:lnTo>
                  <a:lnTo>
                    <a:pt x="2148" y="13398"/>
                  </a:lnTo>
                  <a:lnTo>
                    <a:pt x="2761" y="13193"/>
                  </a:lnTo>
                  <a:lnTo>
                    <a:pt x="2761" y="13193"/>
                  </a:lnTo>
                  <a:lnTo>
                    <a:pt x="1636" y="14011"/>
                  </a:lnTo>
                  <a:lnTo>
                    <a:pt x="3273" y="14114"/>
                  </a:lnTo>
                  <a:lnTo>
                    <a:pt x="3068" y="14625"/>
                  </a:lnTo>
                  <a:lnTo>
                    <a:pt x="3375" y="15034"/>
                  </a:lnTo>
                  <a:lnTo>
                    <a:pt x="3989" y="14932"/>
                  </a:lnTo>
                  <a:lnTo>
                    <a:pt x="3682" y="15136"/>
                  </a:lnTo>
                  <a:lnTo>
                    <a:pt x="4295" y="14932"/>
                  </a:lnTo>
                  <a:lnTo>
                    <a:pt x="4193" y="15034"/>
                  </a:lnTo>
                  <a:lnTo>
                    <a:pt x="4193" y="15034"/>
                  </a:lnTo>
                  <a:lnTo>
                    <a:pt x="4602" y="14727"/>
                  </a:lnTo>
                  <a:lnTo>
                    <a:pt x="4500" y="14625"/>
                  </a:lnTo>
                  <a:lnTo>
                    <a:pt x="5523" y="14318"/>
                  </a:lnTo>
                  <a:lnTo>
                    <a:pt x="5318" y="14318"/>
                  </a:lnTo>
                  <a:lnTo>
                    <a:pt x="5830" y="14114"/>
                  </a:lnTo>
                  <a:lnTo>
                    <a:pt x="5727" y="14114"/>
                  </a:lnTo>
                  <a:lnTo>
                    <a:pt x="5727" y="13909"/>
                  </a:lnTo>
                  <a:lnTo>
                    <a:pt x="6136" y="14011"/>
                  </a:lnTo>
                  <a:lnTo>
                    <a:pt x="6750" y="14011"/>
                  </a:lnTo>
                  <a:lnTo>
                    <a:pt x="6852" y="13807"/>
                  </a:lnTo>
                  <a:lnTo>
                    <a:pt x="7159" y="13909"/>
                  </a:lnTo>
                  <a:lnTo>
                    <a:pt x="8386" y="13500"/>
                  </a:lnTo>
                  <a:lnTo>
                    <a:pt x="8080" y="13398"/>
                  </a:lnTo>
                  <a:lnTo>
                    <a:pt x="7977" y="13398"/>
                  </a:lnTo>
                  <a:lnTo>
                    <a:pt x="8080" y="13193"/>
                  </a:lnTo>
                  <a:lnTo>
                    <a:pt x="8080" y="12886"/>
                  </a:lnTo>
                  <a:lnTo>
                    <a:pt x="7364" y="12682"/>
                  </a:lnTo>
                  <a:lnTo>
                    <a:pt x="7364" y="12682"/>
                  </a:lnTo>
                  <a:lnTo>
                    <a:pt x="7568" y="12784"/>
                  </a:lnTo>
                  <a:lnTo>
                    <a:pt x="6852" y="12886"/>
                  </a:lnTo>
                  <a:lnTo>
                    <a:pt x="7261" y="12682"/>
                  </a:lnTo>
                  <a:lnTo>
                    <a:pt x="6341" y="12682"/>
                  </a:lnTo>
                  <a:lnTo>
                    <a:pt x="6034" y="12989"/>
                  </a:lnTo>
                  <a:lnTo>
                    <a:pt x="6034" y="13193"/>
                  </a:lnTo>
                  <a:lnTo>
                    <a:pt x="5625" y="13398"/>
                  </a:lnTo>
                  <a:lnTo>
                    <a:pt x="5625" y="13398"/>
                  </a:lnTo>
                  <a:lnTo>
                    <a:pt x="5932" y="13193"/>
                  </a:lnTo>
                  <a:lnTo>
                    <a:pt x="5523" y="13295"/>
                  </a:lnTo>
                  <a:lnTo>
                    <a:pt x="5523" y="13091"/>
                  </a:lnTo>
                  <a:lnTo>
                    <a:pt x="6545" y="12375"/>
                  </a:lnTo>
                  <a:lnTo>
                    <a:pt x="6136" y="12375"/>
                  </a:lnTo>
                  <a:lnTo>
                    <a:pt x="6648" y="12068"/>
                  </a:lnTo>
                  <a:lnTo>
                    <a:pt x="5830" y="11659"/>
                  </a:lnTo>
                  <a:lnTo>
                    <a:pt x="5932" y="11557"/>
                  </a:lnTo>
                  <a:lnTo>
                    <a:pt x="5727" y="11352"/>
                  </a:lnTo>
                  <a:lnTo>
                    <a:pt x="5523" y="11557"/>
                  </a:lnTo>
                  <a:lnTo>
                    <a:pt x="5523" y="11352"/>
                  </a:lnTo>
                  <a:lnTo>
                    <a:pt x="5625" y="11250"/>
                  </a:lnTo>
                  <a:lnTo>
                    <a:pt x="5420" y="11045"/>
                  </a:lnTo>
                  <a:close/>
                  <a:moveTo>
                    <a:pt x="113011" y="13193"/>
                  </a:moveTo>
                  <a:lnTo>
                    <a:pt x="112807" y="13398"/>
                  </a:lnTo>
                  <a:lnTo>
                    <a:pt x="112500" y="13398"/>
                  </a:lnTo>
                  <a:lnTo>
                    <a:pt x="112193" y="13602"/>
                  </a:lnTo>
                  <a:lnTo>
                    <a:pt x="111682" y="13500"/>
                  </a:lnTo>
                  <a:lnTo>
                    <a:pt x="111682" y="13500"/>
                  </a:lnTo>
                  <a:lnTo>
                    <a:pt x="111784" y="13807"/>
                  </a:lnTo>
                  <a:lnTo>
                    <a:pt x="111170" y="13500"/>
                  </a:lnTo>
                  <a:lnTo>
                    <a:pt x="110864" y="13500"/>
                  </a:lnTo>
                  <a:lnTo>
                    <a:pt x="110864" y="13807"/>
                  </a:lnTo>
                  <a:lnTo>
                    <a:pt x="110250" y="13602"/>
                  </a:lnTo>
                  <a:lnTo>
                    <a:pt x="110148" y="14011"/>
                  </a:lnTo>
                  <a:lnTo>
                    <a:pt x="109739" y="14011"/>
                  </a:lnTo>
                  <a:lnTo>
                    <a:pt x="109636" y="14216"/>
                  </a:lnTo>
                  <a:lnTo>
                    <a:pt x="109432" y="14114"/>
                  </a:lnTo>
                  <a:lnTo>
                    <a:pt x="109534" y="14011"/>
                  </a:lnTo>
                  <a:lnTo>
                    <a:pt x="109330" y="13807"/>
                  </a:lnTo>
                  <a:lnTo>
                    <a:pt x="109534" y="13602"/>
                  </a:lnTo>
                  <a:lnTo>
                    <a:pt x="108716" y="13398"/>
                  </a:lnTo>
                  <a:lnTo>
                    <a:pt x="108511" y="13398"/>
                  </a:lnTo>
                  <a:lnTo>
                    <a:pt x="108716" y="13705"/>
                  </a:lnTo>
                  <a:lnTo>
                    <a:pt x="108102" y="13500"/>
                  </a:lnTo>
                  <a:lnTo>
                    <a:pt x="108102" y="13500"/>
                  </a:lnTo>
                  <a:lnTo>
                    <a:pt x="108205" y="13602"/>
                  </a:lnTo>
                  <a:lnTo>
                    <a:pt x="108102" y="13705"/>
                  </a:lnTo>
                  <a:lnTo>
                    <a:pt x="107898" y="13705"/>
                  </a:lnTo>
                  <a:lnTo>
                    <a:pt x="108205" y="13807"/>
                  </a:lnTo>
                  <a:lnTo>
                    <a:pt x="107693" y="13807"/>
                  </a:lnTo>
                  <a:lnTo>
                    <a:pt x="107795" y="14011"/>
                  </a:lnTo>
                  <a:lnTo>
                    <a:pt x="107386" y="14011"/>
                  </a:lnTo>
                  <a:lnTo>
                    <a:pt x="109125" y="14114"/>
                  </a:lnTo>
                  <a:lnTo>
                    <a:pt x="108614" y="14318"/>
                  </a:lnTo>
                  <a:lnTo>
                    <a:pt x="109125" y="14318"/>
                  </a:lnTo>
                  <a:lnTo>
                    <a:pt x="109125" y="14420"/>
                  </a:lnTo>
                  <a:lnTo>
                    <a:pt x="107898" y="14523"/>
                  </a:lnTo>
                  <a:lnTo>
                    <a:pt x="107795" y="14727"/>
                  </a:lnTo>
                  <a:lnTo>
                    <a:pt x="109227" y="14830"/>
                  </a:lnTo>
                  <a:lnTo>
                    <a:pt x="108818" y="15136"/>
                  </a:lnTo>
                  <a:lnTo>
                    <a:pt x="109227" y="15034"/>
                  </a:lnTo>
                  <a:lnTo>
                    <a:pt x="108307" y="15341"/>
                  </a:lnTo>
                  <a:lnTo>
                    <a:pt x="108716" y="15545"/>
                  </a:lnTo>
                  <a:lnTo>
                    <a:pt x="109432" y="15443"/>
                  </a:lnTo>
                  <a:lnTo>
                    <a:pt x="111375" y="15852"/>
                  </a:lnTo>
                  <a:lnTo>
                    <a:pt x="114648" y="14625"/>
                  </a:lnTo>
                  <a:lnTo>
                    <a:pt x="114648" y="14216"/>
                  </a:lnTo>
                  <a:lnTo>
                    <a:pt x="114034" y="13807"/>
                  </a:lnTo>
                  <a:lnTo>
                    <a:pt x="113830" y="13500"/>
                  </a:lnTo>
                  <a:lnTo>
                    <a:pt x="114239" y="13295"/>
                  </a:lnTo>
                  <a:lnTo>
                    <a:pt x="113011" y="13193"/>
                  </a:lnTo>
                  <a:close/>
                  <a:moveTo>
                    <a:pt x="65557" y="13705"/>
                  </a:moveTo>
                  <a:lnTo>
                    <a:pt x="63102" y="15750"/>
                  </a:lnTo>
                  <a:lnTo>
                    <a:pt x="63818" y="15750"/>
                  </a:lnTo>
                  <a:lnTo>
                    <a:pt x="64023" y="16159"/>
                  </a:lnTo>
                  <a:lnTo>
                    <a:pt x="66309" y="15364"/>
                  </a:lnTo>
                  <a:lnTo>
                    <a:pt x="66309" y="15364"/>
                  </a:lnTo>
                  <a:lnTo>
                    <a:pt x="67091" y="15852"/>
                  </a:lnTo>
                  <a:lnTo>
                    <a:pt x="68114" y="15545"/>
                  </a:lnTo>
                  <a:lnTo>
                    <a:pt x="67091" y="15443"/>
                  </a:lnTo>
                  <a:lnTo>
                    <a:pt x="67295" y="14830"/>
                  </a:lnTo>
                  <a:lnTo>
                    <a:pt x="65659" y="14011"/>
                  </a:lnTo>
                  <a:lnTo>
                    <a:pt x="65557" y="13705"/>
                  </a:lnTo>
                  <a:close/>
                  <a:moveTo>
                    <a:pt x="128864" y="16773"/>
                  </a:moveTo>
                  <a:lnTo>
                    <a:pt x="128455" y="16875"/>
                  </a:lnTo>
                  <a:lnTo>
                    <a:pt x="128455" y="16875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8864" y="16773"/>
                  </a:lnTo>
                  <a:close/>
                  <a:moveTo>
                    <a:pt x="73227" y="6955"/>
                  </a:moveTo>
                  <a:lnTo>
                    <a:pt x="70773" y="7364"/>
                  </a:lnTo>
                  <a:lnTo>
                    <a:pt x="71080" y="7670"/>
                  </a:lnTo>
                  <a:lnTo>
                    <a:pt x="70159" y="7773"/>
                  </a:lnTo>
                  <a:lnTo>
                    <a:pt x="70466" y="8080"/>
                  </a:lnTo>
                  <a:lnTo>
                    <a:pt x="70466" y="8386"/>
                  </a:lnTo>
                  <a:lnTo>
                    <a:pt x="69443" y="8386"/>
                  </a:lnTo>
                  <a:lnTo>
                    <a:pt x="69955" y="8693"/>
                  </a:lnTo>
                  <a:lnTo>
                    <a:pt x="69545" y="9205"/>
                  </a:lnTo>
                  <a:lnTo>
                    <a:pt x="68318" y="9205"/>
                  </a:lnTo>
                  <a:lnTo>
                    <a:pt x="69545" y="8898"/>
                  </a:lnTo>
                  <a:lnTo>
                    <a:pt x="69136" y="8489"/>
                  </a:lnTo>
                  <a:lnTo>
                    <a:pt x="69443" y="7773"/>
                  </a:lnTo>
                  <a:lnTo>
                    <a:pt x="71284" y="6955"/>
                  </a:lnTo>
                  <a:lnTo>
                    <a:pt x="71284" y="6955"/>
                  </a:lnTo>
                  <a:lnTo>
                    <a:pt x="67193" y="8284"/>
                  </a:lnTo>
                  <a:lnTo>
                    <a:pt x="66682" y="8898"/>
                  </a:lnTo>
                  <a:lnTo>
                    <a:pt x="67909" y="9205"/>
                  </a:lnTo>
                  <a:lnTo>
                    <a:pt x="66477" y="9205"/>
                  </a:lnTo>
                  <a:lnTo>
                    <a:pt x="68114" y="9716"/>
                  </a:lnTo>
                  <a:lnTo>
                    <a:pt x="67909" y="9920"/>
                  </a:lnTo>
                  <a:lnTo>
                    <a:pt x="70875" y="10125"/>
                  </a:lnTo>
                  <a:lnTo>
                    <a:pt x="70875" y="10023"/>
                  </a:lnTo>
                  <a:lnTo>
                    <a:pt x="72205" y="10227"/>
                  </a:lnTo>
                  <a:lnTo>
                    <a:pt x="72614" y="9716"/>
                  </a:lnTo>
                  <a:lnTo>
                    <a:pt x="73534" y="9920"/>
                  </a:lnTo>
                  <a:lnTo>
                    <a:pt x="73432" y="10227"/>
                  </a:lnTo>
                  <a:lnTo>
                    <a:pt x="73841" y="10330"/>
                  </a:lnTo>
                  <a:lnTo>
                    <a:pt x="73636" y="10432"/>
                  </a:lnTo>
                  <a:lnTo>
                    <a:pt x="74148" y="10330"/>
                  </a:lnTo>
                  <a:lnTo>
                    <a:pt x="74250" y="10739"/>
                  </a:lnTo>
                  <a:lnTo>
                    <a:pt x="73432" y="11148"/>
                  </a:lnTo>
                  <a:lnTo>
                    <a:pt x="74685" y="10969"/>
                  </a:lnTo>
                  <a:lnTo>
                    <a:pt x="74761" y="11045"/>
                  </a:lnTo>
                  <a:lnTo>
                    <a:pt x="74557" y="11148"/>
                  </a:lnTo>
                  <a:lnTo>
                    <a:pt x="75375" y="11557"/>
                  </a:lnTo>
                  <a:lnTo>
                    <a:pt x="75477" y="12273"/>
                  </a:lnTo>
                  <a:lnTo>
                    <a:pt x="73534" y="13398"/>
                  </a:lnTo>
                  <a:lnTo>
                    <a:pt x="73636" y="13807"/>
                  </a:lnTo>
                  <a:lnTo>
                    <a:pt x="72000" y="14216"/>
                  </a:lnTo>
                  <a:lnTo>
                    <a:pt x="72000" y="14318"/>
                  </a:lnTo>
                  <a:lnTo>
                    <a:pt x="72000" y="14420"/>
                  </a:lnTo>
                  <a:lnTo>
                    <a:pt x="71898" y="14625"/>
                  </a:lnTo>
                  <a:lnTo>
                    <a:pt x="72000" y="14318"/>
                  </a:lnTo>
                  <a:lnTo>
                    <a:pt x="71080" y="14114"/>
                  </a:lnTo>
                  <a:lnTo>
                    <a:pt x="70057" y="14727"/>
                  </a:lnTo>
                  <a:lnTo>
                    <a:pt x="70977" y="15136"/>
                  </a:lnTo>
                  <a:lnTo>
                    <a:pt x="72307" y="14727"/>
                  </a:lnTo>
                  <a:lnTo>
                    <a:pt x="72818" y="14830"/>
                  </a:lnTo>
                  <a:lnTo>
                    <a:pt x="72716" y="15034"/>
                  </a:lnTo>
                  <a:lnTo>
                    <a:pt x="72716" y="15034"/>
                  </a:lnTo>
                  <a:lnTo>
                    <a:pt x="73330" y="14830"/>
                  </a:lnTo>
                  <a:lnTo>
                    <a:pt x="73125" y="15034"/>
                  </a:lnTo>
                  <a:lnTo>
                    <a:pt x="73739" y="15545"/>
                  </a:lnTo>
                  <a:lnTo>
                    <a:pt x="73636" y="15648"/>
                  </a:lnTo>
                  <a:lnTo>
                    <a:pt x="74148" y="15750"/>
                  </a:lnTo>
                  <a:lnTo>
                    <a:pt x="73636" y="15955"/>
                  </a:lnTo>
                  <a:lnTo>
                    <a:pt x="74250" y="16261"/>
                  </a:lnTo>
                  <a:lnTo>
                    <a:pt x="74045" y="16364"/>
                  </a:lnTo>
                  <a:lnTo>
                    <a:pt x="76909" y="17386"/>
                  </a:lnTo>
                  <a:lnTo>
                    <a:pt x="77318" y="17080"/>
                  </a:lnTo>
                  <a:lnTo>
                    <a:pt x="76398" y="16364"/>
                  </a:lnTo>
                  <a:lnTo>
                    <a:pt x="76500" y="16261"/>
                  </a:lnTo>
                  <a:lnTo>
                    <a:pt x="75989" y="15648"/>
                  </a:lnTo>
                  <a:lnTo>
                    <a:pt x="76705" y="15648"/>
                  </a:lnTo>
                  <a:lnTo>
                    <a:pt x="78034" y="16568"/>
                  </a:lnTo>
                  <a:lnTo>
                    <a:pt x="78239" y="16364"/>
                  </a:lnTo>
                  <a:lnTo>
                    <a:pt x="78545" y="16364"/>
                  </a:lnTo>
                  <a:lnTo>
                    <a:pt x="78545" y="15648"/>
                  </a:lnTo>
                  <a:lnTo>
                    <a:pt x="78955" y="15955"/>
                  </a:lnTo>
                  <a:lnTo>
                    <a:pt x="78955" y="15443"/>
                  </a:lnTo>
                  <a:lnTo>
                    <a:pt x="79057" y="15341"/>
                  </a:lnTo>
                  <a:lnTo>
                    <a:pt x="78750" y="15341"/>
                  </a:lnTo>
                  <a:lnTo>
                    <a:pt x="78545" y="15136"/>
                  </a:lnTo>
                  <a:lnTo>
                    <a:pt x="78955" y="14932"/>
                  </a:lnTo>
                  <a:lnTo>
                    <a:pt x="78648" y="14932"/>
                  </a:lnTo>
                  <a:lnTo>
                    <a:pt x="78955" y="14830"/>
                  </a:lnTo>
                  <a:lnTo>
                    <a:pt x="78648" y="14625"/>
                  </a:lnTo>
                  <a:lnTo>
                    <a:pt x="78034" y="14625"/>
                  </a:lnTo>
                  <a:lnTo>
                    <a:pt x="77830" y="14216"/>
                  </a:lnTo>
                  <a:lnTo>
                    <a:pt x="78034" y="14114"/>
                  </a:lnTo>
                  <a:lnTo>
                    <a:pt x="77523" y="14011"/>
                  </a:lnTo>
                  <a:lnTo>
                    <a:pt x="77727" y="13807"/>
                  </a:lnTo>
                  <a:lnTo>
                    <a:pt x="77318" y="13398"/>
                  </a:lnTo>
                  <a:lnTo>
                    <a:pt x="78341" y="13602"/>
                  </a:lnTo>
                  <a:lnTo>
                    <a:pt x="78136" y="13193"/>
                  </a:lnTo>
                  <a:lnTo>
                    <a:pt x="78545" y="13091"/>
                  </a:lnTo>
                  <a:lnTo>
                    <a:pt x="79466" y="13398"/>
                  </a:lnTo>
                  <a:lnTo>
                    <a:pt x="79159" y="13602"/>
                  </a:lnTo>
                  <a:lnTo>
                    <a:pt x="79159" y="13602"/>
                  </a:lnTo>
                  <a:lnTo>
                    <a:pt x="80284" y="13295"/>
                  </a:lnTo>
                  <a:lnTo>
                    <a:pt x="79466" y="13909"/>
                  </a:lnTo>
                  <a:lnTo>
                    <a:pt x="79568" y="14318"/>
                  </a:lnTo>
                  <a:lnTo>
                    <a:pt x="79977" y="14114"/>
                  </a:lnTo>
                  <a:lnTo>
                    <a:pt x="80182" y="14420"/>
                  </a:lnTo>
                  <a:lnTo>
                    <a:pt x="80489" y="14420"/>
                  </a:lnTo>
                  <a:lnTo>
                    <a:pt x="80693" y="13909"/>
                  </a:lnTo>
                  <a:lnTo>
                    <a:pt x="80489" y="13909"/>
                  </a:lnTo>
                  <a:lnTo>
                    <a:pt x="81818" y="13602"/>
                  </a:lnTo>
                  <a:lnTo>
                    <a:pt x="81511" y="13398"/>
                  </a:lnTo>
                  <a:lnTo>
                    <a:pt x="81716" y="13295"/>
                  </a:lnTo>
                  <a:lnTo>
                    <a:pt x="81614" y="13193"/>
                  </a:lnTo>
                  <a:lnTo>
                    <a:pt x="82023" y="13295"/>
                  </a:lnTo>
                  <a:lnTo>
                    <a:pt x="82023" y="12989"/>
                  </a:lnTo>
                  <a:lnTo>
                    <a:pt x="82227" y="12989"/>
                  </a:lnTo>
                  <a:lnTo>
                    <a:pt x="82227" y="12682"/>
                  </a:lnTo>
                  <a:lnTo>
                    <a:pt x="81000" y="12886"/>
                  </a:lnTo>
                  <a:lnTo>
                    <a:pt x="81716" y="12477"/>
                  </a:lnTo>
                  <a:lnTo>
                    <a:pt x="80591" y="12375"/>
                  </a:lnTo>
                  <a:lnTo>
                    <a:pt x="81307" y="12170"/>
                  </a:lnTo>
                  <a:lnTo>
                    <a:pt x="80591" y="11966"/>
                  </a:lnTo>
                  <a:lnTo>
                    <a:pt x="80795" y="11864"/>
                  </a:lnTo>
                  <a:lnTo>
                    <a:pt x="80284" y="12068"/>
                  </a:lnTo>
                  <a:lnTo>
                    <a:pt x="80386" y="11864"/>
                  </a:lnTo>
                  <a:lnTo>
                    <a:pt x="80080" y="11864"/>
                  </a:lnTo>
                  <a:lnTo>
                    <a:pt x="80182" y="11761"/>
                  </a:lnTo>
                  <a:lnTo>
                    <a:pt x="79670" y="11966"/>
                  </a:lnTo>
                  <a:lnTo>
                    <a:pt x="80080" y="11557"/>
                  </a:lnTo>
                  <a:lnTo>
                    <a:pt x="79670" y="11761"/>
                  </a:lnTo>
                  <a:lnTo>
                    <a:pt x="79466" y="11761"/>
                  </a:lnTo>
                  <a:lnTo>
                    <a:pt x="79568" y="11557"/>
                  </a:lnTo>
                  <a:lnTo>
                    <a:pt x="79773" y="11455"/>
                  </a:lnTo>
                  <a:lnTo>
                    <a:pt x="79057" y="11352"/>
                  </a:lnTo>
                  <a:lnTo>
                    <a:pt x="78955" y="11148"/>
                  </a:lnTo>
                  <a:lnTo>
                    <a:pt x="78239" y="11045"/>
                  </a:lnTo>
                  <a:lnTo>
                    <a:pt x="79466" y="10943"/>
                  </a:lnTo>
                  <a:lnTo>
                    <a:pt x="78648" y="10841"/>
                  </a:lnTo>
                  <a:lnTo>
                    <a:pt x="80284" y="10739"/>
                  </a:lnTo>
                  <a:lnTo>
                    <a:pt x="78648" y="10534"/>
                  </a:lnTo>
                  <a:lnTo>
                    <a:pt x="80080" y="10330"/>
                  </a:lnTo>
                  <a:lnTo>
                    <a:pt x="79670" y="10023"/>
                  </a:lnTo>
                  <a:lnTo>
                    <a:pt x="79057" y="10125"/>
                  </a:lnTo>
                  <a:lnTo>
                    <a:pt x="79364" y="9920"/>
                  </a:lnTo>
                  <a:lnTo>
                    <a:pt x="78443" y="10023"/>
                  </a:lnTo>
                  <a:lnTo>
                    <a:pt x="79568" y="9716"/>
                  </a:lnTo>
                  <a:lnTo>
                    <a:pt x="79466" y="9409"/>
                  </a:lnTo>
                  <a:lnTo>
                    <a:pt x="78750" y="9409"/>
                  </a:lnTo>
                  <a:lnTo>
                    <a:pt x="77625" y="10023"/>
                  </a:lnTo>
                  <a:lnTo>
                    <a:pt x="77420" y="9716"/>
                  </a:lnTo>
                  <a:lnTo>
                    <a:pt x="78545" y="9205"/>
                  </a:lnTo>
                  <a:lnTo>
                    <a:pt x="77216" y="9409"/>
                  </a:lnTo>
                  <a:lnTo>
                    <a:pt x="77216" y="9409"/>
                  </a:lnTo>
                  <a:lnTo>
                    <a:pt x="78341" y="8898"/>
                  </a:lnTo>
                  <a:lnTo>
                    <a:pt x="76500" y="8898"/>
                  </a:lnTo>
                  <a:lnTo>
                    <a:pt x="77011" y="8591"/>
                  </a:lnTo>
                  <a:lnTo>
                    <a:pt x="75886" y="9000"/>
                  </a:lnTo>
                  <a:lnTo>
                    <a:pt x="76398" y="8693"/>
                  </a:lnTo>
                  <a:lnTo>
                    <a:pt x="76091" y="8693"/>
                  </a:lnTo>
                  <a:lnTo>
                    <a:pt x="76807" y="8386"/>
                  </a:lnTo>
                  <a:lnTo>
                    <a:pt x="76807" y="8386"/>
                  </a:lnTo>
                  <a:lnTo>
                    <a:pt x="75580" y="8591"/>
                  </a:lnTo>
                  <a:lnTo>
                    <a:pt x="75580" y="8591"/>
                  </a:lnTo>
                  <a:lnTo>
                    <a:pt x="76500" y="8182"/>
                  </a:lnTo>
                  <a:lnTo>
                    <a:pt x="74761" y="7875"/>
                  </a:lnTo>
                  <a:lnTo>
                    <a:pt x="74761" y="7875"/>
                  </a:lnTo>
                  <a:lnTo>
                    <a:pt x="74864" y="8182"/>
                  </a:lnTo>
                  <a:lnTo>
                    <a:pt x="74045" y="8489"/>
                  </a:lnTo>
                  <a:lnTo>
                    <a:pt x="73739" y="8080"/>
                  </a:lnTo>
                  <a:lnTo>
                    <a:pt x="72511" y="8489"/>
                  </a:lnTo>
                  <a:lnTo>
                    <a:pt x="72818" y="8284"/>
                  </a:lnTo>
                  <a:lnTo>
                    <a:pt x="72716" y="8182"/>
                  </a:lnTo>
                  <a:lnTo>
                    <a:pt x="73125" y="7977"/>
                  </a:lnTo>
                  <a:lnTo>
                    <a:pt x="72614" y="8182"/>
                  </a:lnTo>
                  <a:lnTo>
                    <a:pt x="73534" y="7773"/>
                  </a:lnTo>
                  <a:lnTo>
                    <a:pt x="73227" y="6955"/>
                  </a:lnTo>
                  <a:close/>
                  <a:moveTo>
                    <a:pt x="103500" y="0"/>
                  </a:moveTo>
                  <a:lnTo>
                    <a:pt x="103807" y="102"/>
                  </a:lnTo>
                  <a:lnTo>
                    <a:pt x="99205" y="205"/>
                  </a:lnTo>
                  <a:lnTo>
                    <a:pt x="101864" y="307"/>
                  </a:lnTo>
                  <a:lnTo>
                    <a:pt x="99614" y="409"/>
                  </a:lnTo>
                  <a:lnTo>
                    <a:pt x="100125" y="511"/>
                  </a:lnTo>
                  <a:lnTo>
                    <a:pt x="99818" y="818"/>
                  </a:lnTo>
                  <a:lnTo>
                    <a:pt x="97057" y="511"/>
                  </a:lnTo>
                  <a:lnTo>
                    <a:pt x="97057" y="818"/>
                  </a:lnTo>
                  <a:lnTo>
                    <a:pt x="94705" y="1023"/>
                  </a:lnTo>
                  <a:lnTo>
                    <a:pt x="94705" y="614"/>
                  </a:lnTo>
                  <a:lnTo>
                    <a:pt x="91841" y="818"/>
                  </a:lnTo>
                  <a:lnTo>
                    <a:pt x="92966" y="1227"/>
                  </a:lnTo>
                  <a:lnTo>
                    <a:pt x="90716" y="920"/>
                  </a:lnTo>
                  <a:lnTo>
                    <a:pt x="86625" y="1841"/>
                  </a:lnTo>
                  <a:lnTo>
                    <a:pt x="86932" y="2148"/>
                  </a:lnTo>
                  <a:lnTo>
                    <a:pt x="87955" y="2045"/>
                  </a:lnTo>
                  <a:lnTo>
                    <a:pt x="87955" y="2045"/>
                  </a:lnTo>
                  <a:lnTo>
                    <a:pt x="81818" y="3477"/>
                  </a:lnTo>
                  <a:lnTo>
                    <a:pt x="83148" y="3682"/>
                  </a:lnTo>
                  <a:lnTo>
                    <a:pt x="82841" y="3784"/>
                  </a:lnTo>
                  <a:lnTo>
                    <a:pt x="85091" y="3989"/>
                  </a:lnTo>
                  <a:lnTo>
                    <a:pt x="82023" y="4295"/>
                  </a:lnTo>
                  <a:lnTo>
                    <a:pt x="82125" y="4398"/>
                  </a:lnTo>
                  <a:lnTo>
                    <a:pt x="82125" y="4500"/>
                  </a:lnTo>
                  <a:lnTo>
                    <a:pt x="83557" y="4602"/>
                  </a:lnTo>
                  <a:lnTo>
                    <a:pt x="82534" y="4807"/>
                  </a:lnTo>
                  <a:lnTo>
                    <a:pt x="88568" y="5318"/>
                  </a:lnTo>
                  <a:lnTo>
                    <a:pt x="88568" y="5625"/>
                  </a:lnTo>
                  <a:lnTo>
                    <a:pt x="89489" y="6341"/>
                  </a:lnTo>
                  <a:lnTo>
                    <a:pt x="88670" y="6648"/>
                  </a:lnTo>
                  <a:lnTo>
                    <a:pt x="89386" y="6750"/>
                  </a:lnTo>
                  <a:lnTo>
                    <a:pt x="89182" y="7057"/>
                  </a:lnTo>
                  <a:lnTo>
                    <a:pt x="89386" y="7466"/>
                  </a:lnTo>
                  <a:lnTo>
                    <a:pt x="89386" y="7568"/>
                  </a:lnTo>
                  <a:lnTo>
                    <a:pt x="89591" y="7773"/>
                  </a:lnTo>
                  <a:lnTo>
                    <a:pt x="88977" y="7977"/>
                  </a:lnTo>
                  <a:lnTo>
                    <a:pt x="89080" y="8080"/>
                  </a:lnTo>
                  <a:lnTo>
                    <a:pt x="88773" y="8182"/>
                  </a:lnTo>
                  <a:lnTo>
                    <a:pt x="88773" y="8182"/>
                  </a:lnTo>
                  <a:lnTo>
                    <a:pt x="89386" y="8080"/>
                  </a:lnTo>
                  <a:lnTo>
                    <a:pt x="88568" y="8795"/>
                  </a:lnTo>
                  <a:lnTo>
                    <a:pt x="90102" y="8489"/>
                  </a:lnTo>
                  <a:lnTo>
                    <a:pt x="90102" y="8591"/>
                  </a:lnTo>
                  <a:lnTo>
                    <a:pt x="90205" y="8591"/>
                  </a:lnTo>
                  <a:lnTo>
                    <a:pt x="90205" y="8693"/>
                  </a:lnTo>
                  <a:lnTo>
                    <a:pt x="91023" y="8693"/>
                  </a:lnTo>
                  <a:lnTo>
                    <a:pt x="90000" y="9102"/>
                  </a:lnTo>
                  <a:lnTo>
                    <a:pt x="91227" y="9205"/>
                  </a:lnTo>
                  <a:lnTo>
                    <a:pt x="90716" y="9205"/>
                  </a:lnTo>
                  <a:lnTo>
                    <a:pt x="91023" y="9409"/>
                  </a:lnTo>
                  <a:lnTo>
                    <a:pt x="91227" y="9716"/>
                  </a:lnTo>
                  <a:lnTo>
                    <a:pt x="88875" y="9614"/>
                  </a:lnTo>
                  <a:lnTo>
                    <a:pt x="91330" y="10125"/>
                  </a:lnTo>
                  <a:lnTo>
                    <a:pt x="90511" y="10739"/>
                  </a:lnTo>
                  <a:lnTo>
                    <a:pt x="91023" y="10739"/>
                  </a:lnTo>
                  <a:lnTo>
                    <a:pt x="90511" y="10841"/>
                  </a:lnTo>
                  <a:lnTo>
                    <a:pt x="90205" y="11148"/>
                  </a:lnTo>
                  <a:lnTo>
                    <a:pt x="90511" y="11148"/>
                  </a:lnTo>
                  <a:lnTo>
                    <a:pt x="88568" y="11557"/>
                  </a:lnTo>
                  <a:lnTo>
                    <a:pt x="90102" y="11455"/>
                  </a:lnTo>
                  <a:lnTo>
                    <a:pt x="88057" y="12170"/>
                  </a:lnTo>
                  <a:lnTo>
                    <a:pt x="90102" y="11966"/>
                  </a:lnTo>
                  <a:lnTo>
                    <a:pt x="89898" y="12068"/>
                  </a:lnTo>
                  <a:lnTo>
                    <a:pt x="90205" y="12273"/>
                  </a:lnTo>
                  <a:lnTo>
                    <a:pt x="88261" y="12273"/>
                  </a:lnTo>
                  <a:lnTo>
                    <a:pt x="87955" y="12784"/>
                  </a:lnTo>
                  <a:lnTo>
                    <a:pt x="88773" y="12784"/>
                  </a:lnTo>
                  <a:lnTo>
                    <a:pt x="87648" y="13500"/>
                  </a:lnTo>
                  <a:lnTo>
                    <a:pt x="89489" y="12784"/>
                  </a:lnTo>
                  <a:lnTo>
                    <a:pt x="89489" y="12784"/>
                  </a:lnTo>
                  <a:lnTo>
                    <a:pt x="87750" y="13602"/>
                  </a:lnTo>
                  <a:lnTo>
                    <a:pt x="87852" y="13602"/>
                  </a:lnTo>
                  <a:lnTo>
                    <a:pt x="87750" y="14011"/>
                  </a:lnTo>
                  <a:lnTo>
                    <a:pt x="89182" y="13807"/>
                  </a:lnTo>
                  <a:lnTo>
                    <a:pt x="88261" y="14114"/>
                  </a:lnTo>
                  <a:lnTo>
                    <a:pt x="88057" y="15239"/>
                  </a:lnTo>
                  <a:lnTo>
                    <a:pt x="88773" y="14727"/>
                  </a:lnTo>
                  <a:lnTo>
                    <a:pt x="89080" y="14318"/>
                  </a:lnTo>
                  <a:lnTo>
                    <a:pt x="89489" y="15034"/>
                  </a:lnTo>
                  <a:lnTo>
                    <a:pt x="88466" y="15034"/>
                  </a:lnTo>
                  <a:lnTo>
                    <a:pt x="88364" y="15341"/>
                  </a:lnTo>
                  <a:lnTo>
                    <a:pt x="89080" y="15136"/>
                  </a:lnTo>
                  <a:lnTo>
                    <a:pt x="88977" y="15239"/>
                  </a:lnTo>
                  <a:lnTo>
                    <a:pt x="89182" y="15239"/>
                  </a:lnTo>
                  <a:lnTo>
                    <a:pt x="88261" y="15443"/>
                  </a:lnTo>
                  <a:lnTo>
                    <a:pt x="88568" y="16466"/>
                  </a:lnTo>
                  <a:lnTo>
                    <a:pt x="89080" y="16261"/>
                  </a:lnTo>
                  <a:lnTo>
                    <a:pt x="88568" y="16773"/>
                  </a:lnTo>
                  <a:lnTo>
                    <a:pt x="89386" y="17182"/>
                  </a:lnTo>
                  <a:lnTo>
                    <a:pt x="88977" y="17591"/>
                  </a:lnTo>
                  <a:lnTo>
                    <a:pt x="89386" y="18205"/>
                  </a:lnTo>
                  <a:lnTo>
                    <a:pt x="89795" y="18205"/>
                  </a:lnTo>
                  <a:lnTo>
                    <a:pt x="89386" y="18409"/>
                  </a:lnTo>
                  <a:lnTo>
                    <a:pt x="89795" y="18409"/>
                  </a:lnTo>
                  <a:lnTo>
                    <a:pt x="89795" y="18307"/>
                  </a:lnTo>
                  <a:lnTo>
                    <a:pt x="91227" y="18000"/>
                  </a:lnTo>
                  <a:lnTo>
                    <a:pt x="91023" y="18614"/>
                  </a:lnTo>
                  <a:lnTo>
                    <a:pt x="91943" y="18511"/>
                  </a:lnTo>
                  <a:lnTo>
                    <a:pt x="91943" y="18511"/>
                  </a:lnTo>
                  <a:lnTo>
                    <a:pt x="91330" y="18920"/>
                  </a:lnTo>
                  <a:lnTo>
                    <a:pt x="91330" y="18920"/>
                  </a:lnTo>
                  <a:lnTo>
                    <a:pt x="92148" y="18818"/>
                  </a:lnTo>
                  <a:lnTo>
                    <a:pt x="92148" y="19227"/>
                  </a:lnTo>
                  <a:lnTo>
                    <a:pt x="92455" y="19227"/>
                  </a:lnTo>
                  <a:lnTo>
                    <a:pt x="92250" y="19125"/>
                  </a:lnTo>
                  <a:lnTo>
                    <a:pt x="92966" y="18920"/>
                  </a:lnTo>
                  <a:lnTo>
                    <a:pt x="92455" y="18614"/>
                  </a:lnTo>
                  <a:lnTo>
                    <a:pt x="93375" y="18409"/>
                  </a:lnTo>
                  <a:lnTo>
                    <a:pt x="93989" y="17591"/>
                  </a:lnTo>
                  <a:lnTo>
                    <a:pt x="93784" y="17489"/>
                  </a:lnTo>
                  <a:lnTo>
                    <a:pt x="94091" y="17386"/>
                  </a:lnTo>
                  <a:lnTo>
                    <a:pt x="94295" y="16670"/>
                  </a:lnTo>
                  <a:lnTo>
                    <a:pt x="93784" y="16568"/>
                  </a:lnTo>
                  <a:lnTo>
                    <a:pt x="94807" y="16364"/>
                  </a:lnTo>
                  <a:lnTo>
                    <a:pt x="94500" y="16159"/>
                  </a:lnTo>
                  <a:lnTo>
                    <a:pt x="95830" y="15648"/>
                  </a:lnTo>
                  <a:lnTo>
                    <a:pt x="95830" y="15239"/>
                  </a:lnTo>
                  <a:lnTo>
                    <a:pt x="95216" y="15136"/>
                  </a:lnTo>
                  <a:lnTo>
                    <a:pt x="96136" y="15034"/>
                  </a:lnTo>
                  <a:lnTo>
                    <a:pt x="95830" y="14625"/>
                  </a:lnTo>
                  <a:lnTo>
                    <a:pt x="96955" y="14216"/>
                  </a:lnTo>
                  <a:lnTo>
                    <a:pt x="96545" y="14011"/>
                  </a:lnTo>
                  <a:lnTo>
                    <a:pt x="98489" y="13398"/>
                  </a:lnTo>
                  <a:lnTo>
                    <a:pt x="98182" y="13295"/>
                  </a:lnTo>
                  <a:lnTo>
                    <a:pt x="98795" y="13295"/>
                  </a:lnTo>
                  <a:lnTo>
                    <a:pt x="98386" y="13909"/>
                  </a:lnTo>
                  <a:lnTo>
                    <a:pt x="99205" y="13602"/>
                  </a:lnTo>
                  <a:lnTo>
                    <a:pt x="99307" y="13705"/>
                  </a:lnTo>
                  <a:lnTo>
                    <a:pt x="102580" y="11659"/>
                  </a:lnTo>
                  <a:lnTo>
                    <a:pt x="102682" y="11455"/>
                  </a:lnTo>
                  <a:lnTo>
                    <a:pt x="109125" y="10227"/>
                  </a:lnTo>
                  <a:lnTo>
                    <a:pt x="109023" y="10227"/>
                  </a:lnTo>
                  <a:lnTo>
                    <a:pt x="109636" y="10023"/>
                  </a:lnTo>
                  <a:lnTo>
                    <a:pt x="106159" y="10023"/>
                  </a:lnTo>
                  <a:lnTo>
                    <a:pt x="106977" y="9716"/>
                  </a:lnTo>
                  <a:lnTo>
                    <a:pt x="105239" y="9716"/>
                  </a:lnTo>
                  <a:lnTo>
                    <a:pt x="105852" y="9205"/>
                  </a:lnTo>
                  <a:lnTo>
                    <a:pt x="107386" y="9205"/>
                  </a:lnTo>
                  <a:lnTo>
                    <a:pt x="106773" y="8693"/>
                  </a:lnTo>
                  <a:lnTo>
                    <a:pt x="108409" y="9102"/>
                  </a:lnTo>
                  <a:lnTo>
                    <a:pt x="109023" y="9716"/>
                  </a:lnTo>
                  <a:lnTo>
                    <a:pt x="109636" y="9307"/>
                  </a:lnTo>
                  <a:lnTo>
                    <a:pt x="109636" y="9716"/>
                  </a:lnTo>
                  <a:lnTo>
                    <a:pt x="110148" y="9307"/>
                  </a:lnTo>
                  <a:lnTo>
                    <a:pt x="110148" y="8795"/>
                  </a:lnTo>
                  <a:lnTo>
                    <a:pt x="109739" y="9000"/>
                  </a:lnTo>
                  <a:lnTo>
                    <a:pt x="110148" y="8591"/>
                  </a:lnTo>
                  <a:lnTo>
                    <a:pt x="108205" y="8080"/>
                  </a:lnTo>
                  <a:lnTo>
                    <a:pt x="108511" y="7977"/>
                  </a:lnTo>
                  <a:lnTo>
                    <a:pt x="108307" y="7670"/>
                  </a:lnTo>
                  <a:lnTo>
                    <a:pt x="107284" y="7773"/>
                  </a:lnTo>
                  <a:lnTo>
                    <a:pt x="107284" y="7773"/>
                  </a:lnTo>
                  <a:lnTo>
                    <a:pt x="108211" y="7587"/>
                  </a:lnTo>
                  <a:lnTo>
                    <a:pt x="108211" y="7587"/>
                  </a:lnTo>
                  <a:lnTo>
                    <a:pt x="106875" y="7466"/>
                  </a:lnTo>
                  <a:lnTo>
                    <a:pt x="107489" y="7364"/>
                  </a:lnTo>
                  <a:lnTo>
                    <a:pt x="107080" y="7159"/>
                  </a:lnTo>
                  <a:lnTo>
                    <a:pt x="108716" y="7159"/>
                  </a:lnTo>
                  <a:lnTo>
                    <a:pt x="108307" y="6852"/>
                  </a:lnTo>
                  <a:lnTo>
                    <a:pt x="111375" y="7159"/>
                  </a:lnTo>
                  <a:lnTo>
                    <a:pt x="111068" y="6750"/>
                  </a:lnTo>
                  <a:lnTo>
                    <a:pt x="110352" y="6750"/>
                  </a:lnTo>
                  <a:lnTo>
                    <a:pt x="110352" y="6545"/>
                  </a:lnTo>
                  <a:lnTo>
                    <a:pt x="110659" y="6239"/>
                  </a:lnTo>
                  <a:lnTo>
                    <a:pt x="110557" y="6545"/>
                  </a:lnTo>
                  <a:lnTo>
                    <a:pt x="112295" y="6443"/>
                  </a:lnTo>
                  <a:lnTo>
                    <a:pt x="111989" y="6034"/>
                  </a:lnTo>
                  <a:lnTo>
                    <a:pt x="111273" y="6239"/>
                  </a:lnTo>
                  <a:lnTo>
                    <a:pt x="111273" y="5830"/>
                  </a:lnTo>
                  <a:lnTo>
                    <a:pt x="110557" y="5830"/>
                  </a:lnTo>
                  <a:lnTo>
                    <a:pt x="111784" y="5727"/>
                  </a:lnTo>
                  <a:lnTo>
                    <a:pt x="112091" y="5830"/>
                  </a:lnTo>
                  <a:lnTo>
                    <a:pt x="112193" y="5011"/>
                  </a:lnTo>
                  <a:lnTo>
                    <a:pt x="111375" y="4909"/>
                  </a:lnTo>
                  <a:lnTo>
                    <a:pt x="111068" y="4705"/>
                  </a:lnTo>
                  <a:lnTo>
                    <a:pt x="110659" y="4602"/>
                  </a:lnTo>
                  <a:lnTo>
                    <a:pt x="113011" y="4500"/>
                  </a:lnTo>
                  <a:lnTo>
                    <a:pt x="113216" y="4091"/>
                  </a:lnTo>
                  <a:lnTo>
                    <a:pt x="111989" y="3886"/>
                  </a:lnTo>
                  <a:lnTo>
                    <a:pt x="112807" y="3886"/>
                  </a:lnTo>
                  <a:lnTo>
                    <a:pt x="111580" y="3784"/>
                  </a:lnTo>
                  <a:lnTo>
                    <a:pt x="112091" y="3170"/>
                  </a:lnTo>
                  <a:lnTo>
                    <a:pt x="111989" y="3068"/>
                  </a:lnTo>
                  <a:lnTo>
                    <a:pt x="113114" y="2557"/>
                  </a:lnTo>
                  <a:lnTo>
                    <a:pt x="112909" y="2352"/>
                  </a:lnTo>
                  <a:lnTo>
                    <a:pt x="113216" y="1943"/>
                  </a:lnTo>
                  <a:lnTo>
                    <a:pt x="115261" y="1841"/>
                  </a:lnTo>
                  <a:lnTo>
                    <a:pt x="114750" y="1739"/>
                  </a:lnTo>
                  <a:lnTo>
                    <a:pt x="116284" y="1534"/>
                  </a:lnTo>
                  <a:lnTo>
                    <a:pt x="116080" y="1432"/>
                  </a:lnTo>
                  <a:lnTo>
                    <a:pt x="117818" y="1125"/>
                  </a:lnTo>
                  <a:lnTo>
                    <a:pt x="111273" y="1636"/>
                  </a:lnTo>
                  <a:lnTo>
                    <a:pt x="111273" y="1636"/>
                  </a:lnTo>
                  <a:lnTo>
                    <a:pt x="112398" y="1125"/>
                  </a:lnTo>
                  <a:lnTo>
                    <a:pt x="107898" y="818"/>
                  </a:lnTo>
                  <a:lnTo>
                    <a:pt x="112500" y="409"/>
                  </a:lnTo>
                  <a:lnTo>
                    <a:pt x="106977" y="205"/>
                  </a:lnTo>
                  <a:lnTo>
                    <a:pt x="110352" y="0"/>
                  </a:lnTo>
                  <a:close/>
                  <a:moveTo>
                    <a:pt x="5114" y="22807"/>
                  </a:moveTo>
                  <a:lnTo>
                    <a:pt x="5069" y="22823"/>
                  </a:lnTo>
                  <a:lnTo>
                    <a:pt x="5069" y="22823"/>
                  </a:lnTo>
                  <a:lnTo>
                    <a:pt x="5011" y="22909"/>
                  </a:lnTo>
                  <a:lnTo>
                    <a:pt x="5114" y="22807"/>
                  </a:lnTo>
                  <a:close/>
                  <a:moveTo>
                    <a:pt x="133057" y="23011"/>
                  </a:moveTo>
                  <a:lnTo>
                    <a:pt x="132955" y="23216"/>
                  </a:lnTo>
                  <a:lnTo>
                    <a:pt x="132443" y="23216"/>
                  </a:lnTo>
                  <a:lnTo>
                    <a:pt x="132955" y="23727"/>
                  </a:lnTo>
                  <a:lnTo>
                    <a:pt x="133261" y="23727"/>
                  </a:lnTo>
                  <a:lnTo>
                    <a:pt x="133568" y="23216"/>
                  </a:lnTo>
                  <a:lnTo>
                    <a:pt x="133057" y="23011"/>
                  </a:lnTo>
                  <a:close/>
                  <a:moveTo>
                    <a:pt x="1125" y="23625"/>
                  </a:moveTo>
                  <a:lnTo>
                    <a:pt x="102" y="24034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125" y="23625"/>
                  </a:lnTo>
                  <a:close/>
                  <a:moveTo>
                    <a:pt x="102" y="24034"/>
                  </a:moveTo>
                  <a:lnTo>
                    <a:pt x="102" y="24034"/>
                  </a:lnTo>
                  <a:lnTo>
                    <a:pt x="102" y="24034"/>
                  </a:lnTo>
                  <a:close/>
                  <a:moveTo>
                    <a:pt x="138170" y="24136"/>
                  </a:moveTo>
                  <a:lnTo>
                    <a:pt x="138375" y="24239"/>
                  </a:lnTo>
                  <a:lnTo>
                    <a:pt x="138477" y="24239"/>
                  </a:lnTo>
                  <a:lnTo>
                    <a:pt x="138170" y="24136"/>
                  </a:lnTo>
                  <a:close/>
                  <a:moveTo>
                    <a:pt x="118534" y="23523"/>
                  </a:moveTo>
                  <a:lnTo>
                    <a:pt x="118636" y="23625"/>
                  </a:lnTo>
                  <a:lnTo>
                    <a:pt x="118330" y="23932"/>
                  </a:lnTo>
                  <a:lnTo>
                    <a:pt x="118330" y="23727"/>
                  </a:lnTo>
                  <a:lnTo>
                    <a:pt x="117818" y="23830"/>
                  </a:lnTo>
                  <a:lnTo>
                    <a:pt x="117511" y="24239"/>
                  </a:lnTo>
                  <a:lnTo>
                    <a:pt x="117920" y="24239"/>
                  </a:lnTo>
                  <a:lnTo>
                    <a:pt x="117614" y="24648"/>
                  </a:lnTo>
                  <a:lnTo>
                    <a:pt x="116489" y="24750"/>
                  </a:lnTo>
                  <a:lnTo>
                    <a:pt x="116591" y="24852"/>
                  </a:lnTo>
                  <a:lnTo>
                    <a:pt x="116591" y="25057"/>
                  </a:lnTo>
                  <a:lnTo>
                    <a:pt x="116795" y="24955"/>
                  </a:lnTo>
                  <a:lnTo>
                    <a:pt x="116693" y="25261"/>
                  </a:lnTo>
                  <a:lnTo>
                    <a:pt x="116386" y="25364"/>
                  </a:lnTo>
                  <a:lnTo>
                    <a:pt x="116386" y="25466"/>
                  </a:lnTo>
                  <a:lnTo>
                    <a:pt x="116591" y="25466"/>
                  </a:lnTo>
                  <a:lnTo>
                    <a:pt x="116591" y="25568"/>
                  </a:lnTo>
                  <a:lnTo>
                    <a:pt x="117307" y="25670"/>
                  </a:lnTo>
                  <a:lnTo>
                    <a:pt x="116489" y="26284"/>
                  </a:lnTo>
                  <a:lnTo>
                    <a:pt x="116489" y="26284"/>
                  </a:lnTo>
                  <a:lnTo>
                    <a:pt x="117409" y="26182"/>
                  </a:lnTo>
                  <a:lnTo>
                    <a:pt x="116489" y="26489"/>
                  </a:lnTo>
                  <a:lnTo>
                    <a:pt x="116591" y="26591"/>
                  </a:lnTo>
                  <a:lnTo>
                    <a:pt x="116080" y="26693"/>
                  </a:lnTo>
                  <a:lnTo>
                    <a:pt x="116489" y="26693"/>
                  </a:lnTo>
                  <a:lnTo>
                    <a:pt x="116080" y="27000"/>
                  </a:lnTo>
                  <a:lnTo>
                    <a:pt x="116693" y="27000"/>
                  </a:lnTo>
                  <a:lnTo>
                    <a:pt x="116284" y="27205"/>
                  </a:lnTo>
                  <a:lnTo>
                    <a:pt x="116284" y="27205"/>
                  </a:lnTo>
                  <a:lnTo>
                    <a:pt x="116693" y="27102"/>
                  </a:lnTo>
                  <a:lnTo>
                    <a:pt x="116489" y="27307"/>
                  </a:lnTo>
                  <a:lnTo>
                    <a:pt x="119250" y="26591"/>
                  </a:lnTo>
                  <a:lnTo>
                    <a:pt x="119148" y="26489"/>
                  </a:lnTo>
                  <a:lnTo>
                    <a:pt x="119455" y="24852"/>
                  </a:lnTo>
                  <a:lnTo>
                    <a:pt x="119352" y="24750"/>
                  </a:lnTo>
                  <a:lnTo>
                    <a:pt x="119966" y="24545"/>
                  </a:lnTo>
                  <a:lnTo>
                    <a:pt x="119864" y="24341"/>
                  </a:lnTo>
                  <a:lnTo>
                    <a:pt x="119659" y="24239"/>
                  </a:lnTo>
                  <a:lnTo>
                    <a:pt x="119455" y="23727"/>
                  </a:lnTo>
                  <a:lnTo>
                    <a:pt x="118636" y="23830"/>
                  </a:lnTo>
                  <a:lnTo>
                    <a:pt x="118841" y="23625"/>
                  </a:lnTo>
                  <a:lnTo>
                    <a:pt x="118534" y="23523"/>
                  </a:lnTo>
                  <a:close/>
                  <a:moveTo>
                    <a:pt x="121398" y="20455"/>
                  </a:moveTo>
                  <a:lnTo>
                    <a:pt x="120477" y="20761"/>
                  </a:lnTo>
                  <a:lnTo>
                    <a:pt x="119966" y="21682"/>
                  </a:lnTo>
                  <a:lnTo>
                    <a:pt x="119761" y="22091"/>
                  </a:lnTo>
                  <a:lnTo>
                    <a:pt x="119864" y="22091"/>
                  </a:lnTo>
                  <a:lnTo>
                    <a:pt x="119557" y="22295"/>
                  </a:lnTo>
                  <a:lnTo>
                    <a:pt x="120273" y="22193"/>
                  </a:lnTo>
                  <a:lnTo>
                    <a:pt x="119966" y="23523"/>
                  </a:lnTo>
                  <a:lnTo>
                    <a:pt x="120170" y="23011"/>
                  </a:lnTo>
                  <a:lnTo>
                    <a:pt x="120580" y="22807"/>
                  </a:lnTo>
                  <a:lnTo>
                    <a:pt x="120682" y="23011"/>
                  </a:lnTo>
                  <a:lnTo>
                    <a:pt x="120375" y="24239"/>
                  </a:lnTo>
                  <a:lnTo>
                    <a:pt x="121807" y="23932"/>
                  </a:lnTo>
                  <a:lnTo>
                    <a:pt x="122011" y="25568"/>
                  </a:lnTo>
                  <a:lnTo>
                    <a:pt x="120580" y="26080"/>
                  </a:lnTo>
                  <a:lnTo>
                    <a:pt x="120580" y="26080"/>
                  </a:lnTo>
                  <a:lnTo>
                    <a:pt x="120989" y="25977"/>
                  </a:lnTo>
                  <a:lnTo>
                    <a:pt x="121091" y="26284"/>
                  </a:lnTo>
                  <a:lnTo>
                    <a:pt x="120068" y="27000"/>
                  </a:lnTo>
                  <a:lnTo>
                    <a:pt x="120989" y="27205"/>
                  </a:lnTo>
                  <a:lnTo>
                    <a:pt x="120886" y="27307"/>
                  </a:lnTo>
                  <a:lnTo>
                    <a:pt x="121602" y="27409"/>
                  </a:lnTo>
                  <a:lnTo>
                    <a:pt x="122216" y="27102"/>
                  </a:lnTo>
                  <a:lnTo>
                    <a:pt x="121602" y="27614"/>
                  </a:lnTo>
                  <a:lnTo>
                    <a:pt x="120989" y="27614"/>
                  </a:lnTo>
                  <a:lnTo>
                    <a:pt x="119761" y="28739"/>
                  </a:lnTo>
                  <a:lnTo>
                    <a:pt x="120068" y="28841"/>
                  </a:lnTo>
                  <a:lnTo>
                    <a:pt x="120375" y="28534"/>
                  </a:lnTo>
                  <a:lnTo>
                    <a:pt x="121091" y="28534"/>
                  </a:lnTo>
                  <a:lnTo>
                    <a:pt x="121807" y="28125"/>
                  </a:lnTo>
                  <a:lnTo>
                    <a:pt x="122625" y="28227"/>
                  </a:lnTo>
                  <a:lnTo>
                    <a:pt x="122523" y="28125"/>
                  </a:lnTo>
                  <a:lnTo>
                    <a:pt x="123136" y="28023"/>
                  </a:lnTo>
                  <a:lnTo>
                    <a:pt x="123034" y="27920"/>
                  </a:lnTo>
                  <a:lnTo>
                    <a:pt x="124773" y="27920"/>
                  </a:lnTo>
                  <a:lnTo>
                    <a:pt x="125182" y="27409"/>
                  </a:lnTo>
                  <a:lnTo>
                    <a:pt x="124466" y="27409"/>
                  </a:lnTo>
                  <a:lnTo>
                    <a:pt x="125080" y="26898"/>
                  </a:lnTo>
                  <a:lnTo>
                    <a:pt x="125284" y="25977"/>
                  </a:lnTo>
                  <a:lnTo>
                    <a:pt x="124159" y="25977"/>
                  </a:lnTo>
                  <a:lnTo>
                    <a:pt x="123648" y="25159"/>
                  </a:lnTo>
                  <a:lnTo>
                    <a:pt x="124261" y="25261"/>
                  </a:lnTo>
                  <a:lnTo>
                    <a:pt x="124261" y="25261"/>
                  </a:lnTo>
                  <a:lnTo>
                    <a:pt x="124057" y="24750"/>
                  </a:lnTo>
                  <a:lnTo>
                    <a:pt x="123239" y="24239"/>
                  </a:lnTo>
                  <a:lnTo>
                    <a:pt x="122932" y="23420"/>
                  </a:lnTo>
                  <a:lnTo>
                    <a:pt x="121295" y="22807"/>
                  </a:lnTo>
                  <a:lnTo>
                    <a:pt x="122011" y="22705"/>
                  </a:lnTo>
                  <a:lnTo>
                    <a:pt x="121705" y="22602"/>
                  </a:lnTo>
                  <a:lnTo>
                    <a:pt x="122318" y="22295"/>
                  </a:lnTo>
                  <a:lnTo>
                    <a:pt x="122830" y="21580"/>
                  </a:lnTo>
                  <a:lnTo>
                    <a:pt x="121091" y="21375"/>
                  </a:lnTo>
                  <a:lnTo>
                    <a:pt x="121295" y="21170"/>
                  </a:lnTo>
                  <a:lnTo>
                    <a:pt x="121193" y="21170"/>
                  </a:lnTo>
                  <a:lnTo>
                    <a:pt x="121807" y="20659"/>
                  </a:lnTo>
                  <a:lnTo>
                    <a:pt x="121398" y="20455"/>
                  </a:lnTo>
                  <a:close/>
                  <a:moveTo>
                    <a:pt x="23830" y="27920"/>
                  </a:moveTo>
                  <a:lnTo>
                    <a:pt x="23523" y="28330"/>
                  </a:lnTo>
                  <a:lnTo>
                    <a:pt x="24034" y="28227"/>
                  </a:lnTo>
                  <a:lnTo>
                    <a:pt x="23932" y="28432"/>
                  </a:lnTo>
                  <a:lnTo>
                    <a:pt x="23523" y="28534"/>
                  </a:lnTo>
                  <a:lnTo>
                    <a:pt x="23625" y="28534"/>
                  </a:lnTo>
                  <a:lnTo>
                    <a:pt x="23420" y="28739"/>
                  </a:lnTo>
                  <a:lnTo>
                    <a:pt x="23830" y="28739"/>
                  </a:lnTo>
                  <a:lnTo>
                    <a:pt x="23932" y="28636"/>
                  </a:lnTo>
                  <a:lnTo>
                    <a:pt x="24034" y="28943"/>
                  </a:lnTo>
                  <a:lnTo>
                    <a:pt x="24443" y="29148"/>
                  </a:lnTo>
                  <a:lnTo>
                    <a:pt x="24034" y="29455"/>
                  </a:lnTo>
                  <a:lnTo>
                    <a:pt x="24443" y="29455"/>
                  </a:lnTo>
                  <a:lnTo>
                    <a:pt x="24341" y="29557"/>
                  </a:lnTo>
                  <a:lnTo>
                    <a:pt x="24545" y="29659"/>
                  </a:lnTo>
                  <a:lnTo>
                    <a:pt x="24341" y="29761"/>
                  </a:lnTo>
                  <a:lnTo>
                    <a:pt x="25261" y="29557"/>
                  </a:lnTo>
                  <a:lnTo>
                    <a:pt x="25057" y="30273"/>
                  </a:lnTo>
                  <a:lnTo>
                    <a:pt x="25057" y="30273"/>
                  </a:lnTo>
                  <a:lnTo>
                    <a:pt x="25875" y="30170"/>
                  </a:lnTo>
                  <a:lnTo>
                    <a:pt x="25466" y="28534"/>
                  </a:lnTo>
                  <a:lnTo>
                    <a:pt x="23830" y="27920"/>
                  </a:lnTo>
                  <a:close/>
                  <a:moveTo>
                    <a:pt x="25875" y="30170"/>
                  </a:moveTo>
                  <a:lnTo>
                    <a:pt x="25875" y="30273"/>
                  </a:lnTo>
                  <a:lnTo>
                    <a:pt x="25977" y="30170"/>
                  </a:lnTo>
                  <a:close/>
                  <a:moveTo>
                    <a:pt x="72102" y="30989"/>
                  </a:moveTo>
                  <a:lnTo>
                    <a:pt x="72146" y="31003"/>
                  </a:lnTo>
                  <a:lnTo>
                    <a:pt x="72146" y="31003"/>
                  </a:lnTo>
                  <a:lnTo>
                    <a:pt x="72205" y="30989"/>
                  </a:lnTo>
                  <a:close/>
                  <a:moveTo>
                    <a:pt x="25568" y="31398"/>
                  </a:moveTo>
                  <a:lnTo>
                    <a:pt x="25364" y="31500"/>
                  </a:lnTo>
                  <a:lnTo>
                    <a:pt x="25364" y="31500"/>
                  </a:lnTo>
                  <a:lnTo>
                    <a:pt x="25466" y="31398"/>
                  </a:lnTo>
                  <a:close/>
                  <a:moveTo>
                    <a:pt x="80386" y="31500"/>
                  </a:moveTo>
                  <a:lnTo>
                    <a:pt x="80386" y="31500"/>
                  </a:lnTo>
                  <a:lnTo>
                    <a:pt x="80386" y="31500"/>
                  </a:lnTo>
                  <a:close/>
                  <a:moveTo>
                    <a:pt x="80693" y="27307"/>
                  </a:moveTo>
                  <a:lnTo>
                    <a:pt x="80182" y="27409"/>
                  </a:lnTo>
                  <a:lnTo>
                    <a:pt x="78136" y="29864"/>
                  </a:lnTo>
                  <a:lnTo>
                    <a:pt x="77625" y="29966"/>
                  </a:lnTo>
                  <a:lnTo>
                    <a:pt x="77318" y="30170"/>
                  </a:lnTo>
                  <a:lnTo>
                    <a:pt x="77420" y="30068"/>
                  </a:lnTo>
                  <a:lnTo>
                    <a:pt x="77011" y="30273"/>
                  </a:lnTo>
                  <a:lnTo>
                    <a:pt x="77727" y="30273"/>
                  </a:lnTo>
                  <a:lnTo>
                    <a:pt x="76705" y="30989"/>
                  </a:lnTo>
                  <a:lnTo>
                    <a:pt x="79466" y="30989"/>
                  </a:lnTo>
                  <a:lnTo>
                    <a:pt x="79159" y="31295"/>
                  </a:lnTo>
                  <a:lnTo>
                    <a:pt x="80284" y="31193"/>
                  </a:lnTo>
                  <a:lnTo>
                    <a:pt x="79261" y="32011"/>
                  </a:lnTo>
                  <a:lnTo>
                    <a:pt x="80489" y="31295"/>
                  </a:lnTo>
                  <a:lnTo>
                    <a:pt x="80386" y="31500"/>
                  </a:lnTo>
                  <a:lnTo>
                    <a:pt x="80795" y="30989"/>
                  </a:lnTo>
                  <a:lnTo>
                    <a:pt x="81000" y="31398"/>
                  </a:lnTo>
                  <a:lnTo>
                    <a:pt x="80591" y="32011"/>
                  </a:lnTo>
                  <a:lnTo>
                    <a:pt x="81102" y="31705"/>
                  </a:lnTo>
                  <a:lnTo>
                    <a:pt x="81000" y="32216"/>
                  </a:lnTo>
                  <a:lnTo>
                    <a:pt x="81000" y="32216"/>
                  </a:lnTo>
                  <a:lnTo>
                    <a:pt x="81409" y="32114"/>
                  </a:lnTo>
                  <a:lnTo>
                    <a:pt x="81920" y="31091"/>
                  </a:lnTo>
                  <a:lnTo>
                    <a:pt x="81511" y="31398"/>
                  </a:lnTo>
                  <a:lnTo>
                    <a:pt x="81920" y="30682"/>
                  </a:lnTo>
                  <a:lnTo>
                    <a:pt x="81205" y="31193"/>
                  </a:lnTo>
                  <a:lnTo>
                    <a:pt x="81205" y="31193"/>
                  </a:lnTo>
                  <a:lnTo>
                    <a:pt x="81307" y="30784"/>
                  </a:lnTo>
                  <a:lnTo>
                    <a:pt x="81102" y="30784"/>
                  </a:lnTo>
                  <a:lnTo>
                    <a:pt x="81920" y="30170"/>
                  </a:lnTo>
                  <a:lnTo>
                    <a:pt x="81920" y="30170"/>
                  </a:lnTo>
                  <a:lnTo>
                    <a:pt x="81000" y="30477"/>
                  </a:lnTo>
                  <a:lnTo>
                    <a:pt x="81409" y="30170"/>
                  </a:lnTo>
                  <a:lnTo>
                    <a:pt x="81205" y="30068"/>
                  </a:lnTo>
                  <a:lnTo>
                    <a:pt x="81307" y="29966"/>
                  </a:lnTo>
                  <a:lnTo>
                    <a:pt x="81102" y="30068"/>
                  </a:lnTo>
                  <a:lnTo>
                    <a:pt x="81716" y="29557"/>
                  </a:lnTo>
                  <a:lnTo>
                    <a:pt x="81000" y="29455"/>
                  </a:lnTo>
                  <a:lnTo>
                    <a:pt x="81102" y="29250"/>
                  </a:lnTo>
                  <a:lnTo>
                    <a:pt x="80284" y="29761"/>
                  </a:lnTo>
                  <a:lnTo>
                    <a:pt x="80489" y="29250"/>
                  </a:lnTo>
                  <a:lnTo>
                    <a:pt x="80489" y="29250"/>
                  </a:lnTo>
                  <a:lnTo>
                    <a:pt x="80284" y="29455"/>
                  </a:lnTo>
                  <a:lnTo>
                    <a:pt x="80386" y="29352"/>
                  </a:lnTo>
                  <a:lnTo>
                    <a:pt x="79773" y="29352"/>
                  </a:lnTo>
                  <a:lnTo>
                    <a:pt x="79977" y="29148"/>
                  </a:lnTo>
                  <a:lnTo>
                    <a:pt x="79773" y="29250"/>
                  </a:lnTo>
                  <a:lnTo>
                    <a:pt x="80386" y="28841"/>
                  </a:lnTo>
                  <a:lnTo>
                    <a:pt x="79261" y="29250"/>
                  </a:lnTo>
                  <a:lnTo>
                    <a:pt x="80489" y="27716"/>
                  </a:lnTo>
                  <a:lnTo>
                    <a:pt x="80591" y="27511"/>
                  </a:lnTo>
                  <a:lnTo>
                    <a:pt x="80898" y="27307"/>
                  </a:lnTo>
                  <a:close/>
                  <a:moveTo>
                    <a:pt x="239523" y="32216"/>
                  </a:moveTo>
                  <a:lnTo>
                    <a:pt x="240239" y="32830"/>
                  </a:lnTo>
                  <a:lnTo>
                    <a:pt x="239727" y="32318"/>
                  </a:lnTo>
                  <a:lnTo>
                    <a:pt x="239523" y="32216"/>
                  </a:lnTo>
                  <a:close/>
                  <a:moveTo>
                    <a:pt x="232875" y="24443"/>
                  </a:moveTo>
                  <a:lnTo>
                    <a:pt x="232773" y="24648"/>
                  </a:lnTo>
                  <a:lnTo>
                    <a:pt x="233591" y="25159"/>
                  </a:lnTo>
                  <a:lnTo>
                    <a:pt x="233489" y="25261"/>
                  </a:lnTo>
                  <a:lnTo>
                    <a:pt x="233386" y="25364"/>
                  </a:lnTo>
                  <a:lnTo>
                    <a:pt x="234511" y="27102"/>
                  </a:lnTo>
                  <a:lnTo>
                    <a:pt x="239216" y="32932"/>
                  </a:lnTo>
                  <a:lnTo>
                    <a:pt x="239114" y="32114"/>
                  </a:lnTo>
                  <a:lnTo>
                    <a:pt x="239523" y="32216"/>
                  </a:lnTo>
                  <a:lnTo>
                    <a:pt x="239523" y="32216"/>
                  </a:lnTo>
                  <a:lnTo>
                    <a:pt x="238193" y="31091"/>
                  </a:lnTo>
                  <a:lnTo>
                    <a:pt x="237784" y="29557"/>
                  </a:lnTo>
                  <a:lnTo>
                    <a:pt x="239318" y="30170"/>
                  </a:lnTo>
                  <a:lnTo>
                    <a:pt x="232875" y="24443"/>
                  </a:lnTo>
                  <a:close/>
                  <a:moveTo>
                    <a:pt x="244841" y="33341"/>
                  </a:moveTo>
                  <a:lnTo>
                    <a:pt x="244330" y="33443"/>
                  </a:lnTo>
                  <a:lnTo>
                    <a:pt x="244432" y="33648"/>
                  </a:lnTo>
                  <a:lnTo>
                    <a:pt x="244125" y="34364"/>
                  </a:lnTo>
                  <a:lnTo>
                    <a:pt x="244125" y="34466"/>
                  </a:lnTo>
                  <a:lnTo>
                    <a:pt x="244330" y="33955"/>
                  </a:lnTo>
                  <a:lnTo>
                    <a:pt x="245045" y="33545"/>
                  </a:lnTo>
                  <a:lnTo>
                    <a:pt x="244841" y="33341"/>
                  </a:lnTo>
                  <a:close/>
                  <a:moveTo>
                    <a:pt x="243409" y="34466"/>
                  </a:moveTo>
                  <a:lnTo>
                    <a:pt x="243409" y="35080"/>
                  </a:lnTo>
                  <a:lnTo>
                    <a:pt x="243614" y="35284"/>
                  </a:lnTo>
                  <a:lnTo>
                    <a:pt x="243920" y="34466"/>
                  </a:lnTo>
                  <a:close/>
                  <a:moveTo>
                    <a:pt x="54102" y="29864"/>
                  </a:moveTo>
                  <a:lnTo>
                    <a:pt x="56352" y="30886"/>
                  </a:lnTo>
                  <a:lnTo>
                    <a:pt x="56045" y="31193"/>
                  </a:lnTo>
                  <a:lnTo>
                    <a:pt x="56250" y="31602"/>
                  </a:lnTo>
                  <a:lnTo>
                    <a:pt x="56045" y="31807"/>
                  </a:lnTo>
                  <a:lnTo>
                    <a:pt x="56250" y="32011"/>
                  </a:lnTo>
                  <a:lnTo>
                    <a:pt x="56045" y="32114"/>
                  </a:lnTo>
                  <a:lnTo>
                    <a:pt x="56148" y="32114"/>
                  </a:lnTo>
                  <a:lnTo>
                    <a:pt x="55943" y="32318"/>
                  </a:lnTo>
                  <a:lnTo>
                    <a:pt x="58193" y="32727"/>
                  </a:lnTo>
                  <a:lnTo>
                    <a:pt x="58091" y="32830"/>
                  </a:lnTo>
                  <a:lnTo>
                    <a:pt x="58500" y="32830"/>
                  </a:lnTo>
                  <a:lnTo>
                    <a:pt x="58500" y="32932"/>
                  </a:lnTo>
                  <a:lnTo>
                    <a:pt x="58909" y="33239"/>
                  </a:lnTo>
                  <a:lnTo>
                    <a:pt x="59114" y="34057"/>
                  </a:lnTo>
                  <a:lnTo>
                    <a:pt x="59216" y="34057"/>
                  </a:lnTo>
                  <a:lnTo>
                    <a:pt x="59216" y="34159"/>
                  </a:lnTo>
                  <a:lnTo>
                    <a:pt x="59011" y="34057"/>
                  </a:lnTo>
                  <a:lnTo>
                    <a:pt x="58807" y="34364"/>
                  </a:lnTo>
                  <a:lnTo>
                    <a:pt x="58091" y="34261"/>
                  </a:lnTo>
                  <a:lnTo>
                    <a:pt x="57989" y="34159"/>
                  </a:lnTo>
                  <a:lnTo>
                    <a:pt x="58193" y="33955"/>
                  </a:lnTo>
                  <a:lnTo>
                    <a:pt x="58091" y="33955"/>
                  </a:lnTo>
                  <a:lnTo>
                    <a:pt x="58091" y="33648"/>
                  </a:lnTo>
                  <a:lnTo>
                    <a:pt x="57682" y="33648"/>
                  </a:lnTo>
                  <a:lnTo>
                    <a:pt x="56250" y="35898"/>
                  </a:lnTo>
                  <a:lnTo>
                    <a:pt x="56045" y="34875"/>
                  </a:lnTo>
                  <a:lnTo>
                    <a:pt x="55330" y="35182"/>
                  </a:lnTo>
                  <a:lnTo>
                    <a:pt x="55330" y="35182"/>
                  </a:lnTo>
                  <a:lnTo>
                    <a:pt x="56352" y="33750"/>
                  </a:lnTo>
                  <a:lnTo>
                    <a:pt x="56250" y="33443"/>
                  </a:lnTo>
                  <a:lnTo>
                    <a:pt x="55330" y="33136"/>
                  </a:lnTo>
                  <a:lnTo>
                    <a:pt x="54409" y="34159"/>
                  </a:lnTo>
                  <a:lnTo>
                    <a:pt x="54614" y="33648"/>
                  </a:lnTo>
                  <a:lnTo>
                    <a:pt x="52568" y="36818"/>
                  </a:lnTo>
                  <a:lnTo>
                    <a:pt x="51545" y="37125"/>
                  </a:lnTo>
                  <a:lnTo>
                    <a:pt x="52773" y="34364"/>
                  </a:lnTo>
                  <a:lnTo>
                    <a:pt x="52364" y="34364"/>
                  </a:lnTo>
                  <a:lnTo>
                    <a:pt x="53693" y="32932"/>
                  </a:lnTo>
                  <a:lnTo>
                    <a:pt x="53693" y="33136"/>
                  </a:lnTo>
                  <a:lnTo>
                    <a:pt x="54102" y="32932"/>
                  </a:lnTo>
                  <a:lnTo>
                    <a:pt x="53898" y="33239"/>
                  </a:lnTo>
                  <a:lnTo>
                    <a:pt x="53898" y="33239"/>
                  </a:lnTo>
                  <a:lnTo>
                    <a:pt x="55125" y="32727"/>
                  </a:lnTo>
                  <a:lnTo>
                    <a:pt x="55534" y="32932"/>
                  </a:lnTo>
                  <a:lnTo>
                    <a:pt x="55636" y="32830"/>
                  </a:lnTo>
                  <a:lnTo>
                    <a:pt x="56250" y="32830"/>
                  </a:lnTo>
                  <a:lnTo>
                    <a:pt x="55534" y="32318"/>
                  </a:lnTo>
                  <a:lnTo>
                    <a:pt x="55739" y="32114"/>
                  </a:lnTo>
                  <a:lnTo>
                    <a:pt x="53693" y="32318"/>
                  </a:lnTo>
                  <a:lnTo>
                    <a:pt x="53591" y="32011"/>
                  </a:lnTo>
                  <a:lnTo>
                    <a:pt x="52977" y="32011"/>
                  </a:lnTo>
                  <a:lnTo>
                    <a:pt x="52977" y="31602"/>
                  </a:lnTo>
                  <a:lnTo>
                    <a:pt x="50830" y="32216"/>
                  </a:lnTo>
                  <a:lnTo>
                    <a:pt x="50830" y="31909"/>
                  </a:lnTo>
                  <a:lnTo>
                    <a:pt x="50011" y="32011"/>
                  </a:lnTo>
                  <a:lnTo>
                    <a:pt x="53489" y="30273"/>
                  </a:lnTo>
                  <a:lnTo>
                    <a:pt x="53489" y="30273"/>
                  </a:lnTo>
                  <a:lnTo>
                    <a:pt x="53693" y="30068"/>
                  </a:lnTo>
                  <a:lnTo>
                    <a:pt x="53898" y="30068"/>
                  </a:lnTo>
                  <a:lnTo>
                    <a:pt x="53591" y="30375"/>
                  </a:lnTo>
                  <a:lnTo>
                    <a:pt x="54102" y="30068"/>
                  </a:lnTo>
                  <a:lnTo>
                    <a:pt x="54102" y="29864"/>
                  </a:lnTo>
                  <a:close/>
                  <a:moveTo>
                    <a:pt x="131932" y="36000"/>
                  </a:moveTo>
                  <a:lnTo>
                    <a:pt x="131830" y="36205"/>
                  </a:lnTo>
                  <a:lnTo>
                    <a:pt x="131216" y="36511"/>
                  </a:lnTo>
                  <a:lnTo>
                    <a:pt x="131318" y="36614"/>
                  </a:lnTo>
                  <a:lnTo>
                    <a:pt x="131318" y="37023"/>
                  </a:lnTo>
                  <a:lnTo>
                    <a:pt x="131830" y="37432"/>
                  </a:lnTo>
                  <a:lnTo>
                    <a:pt x="131932" y="36000"/>
                  </a:lnTo>
                  <a:close/>
                  <a:moveTo>
                    <a:pt x="239216" y="33443"/>
                  </a:moveTo>
                  <a:lnTo>
                    <a:pt x="240341" y="35693"/>
                  </a:lnTo>
                  <a:lnTo>
                    <a:pt x="239625" y="35591"/>
                  </a:lnTo>
                  <a:lnTo>
                    <a:pt x="239625" y="36205"/>
                  </a:lnTo>
                  <a:lnTo>
                    <a:pt x="240750" y="37432"/>
                  </a:lnTo>
                  <a:lnTo>
                    <a:pt x="240750" y="37125"/>
                  </a:lnTo>
                  <a:lnTo>
                    <a:pt x="241159" y="37125"/>
                  </a:lnTo>
                  <a:lnTo>
                    <a:pt x="240239" y="36614"/>
                  </a:lnTo>
                  <a:lnTo>
                    <a:pt x="240341" y="36307"/>
                  </a:lnTo>
                  <a:lnTo>
                    <a:pt x="240750" y="36511"/>
                  </a:lnTo>
                  <a:lnTo>
                    <a:pt x="241364" y="36409"/>
                  </a:lnTo>
                  <a:lnTo>
                    <a:pt x="242795" y="36920"/>
                  </a:lnTo>
                  <a:lnTo>
                    <a:pt x="242693" y="36409"/>
                  </a:lnTo>
                  <a:lnTo>
                    <a:pt x="244023" y="35489"/>
                  </a:lnTo>
                  <a:lnTo>
                    <a:pt x="243716" y="35591"/>
                  </a:lnTo>
                  <a:lnTo>
                    <a:pt x="243205" y="35284"/>
                  </a:lnTo>
                  <a:lnTo>
                    <a:pt x="242898" y="34568"/>
                  </a:lnTo>
                  <a:lnTo>
                    <a:pt x="242284" y="34875"/>
                  </a:lnTo>
                  <a:lnTo>
                    <a:pt x="239216" y="33443"/>
                  </a:lnTo>
                  <a:close/>
                  <a:moveTo>
                    <a:pt x="143693" y="38659"/>
                  </a:moveTo>
                  <a:lnTo>
                    <a:pt x="144000" y="38864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3693" y="38659"/>
                  </a:lnTo>
                  <a:close/>
                  <a:moveTo>
                    <a:pt x="155250" y="31602"/>
                  </a:moveTo>
                  <a:lnTo>
                    <a:pt x="155148" y="31705"/>
                  </a:lnTo>
                  <a:lnTo>
                    <a:pt x="155659" y="31705"/>
                  </a:lnTo>
                  <a:lnTo>
                    <a:pt x="155148" y="32011"/>
                  </a:lnTo>
                  <a:lnTo>
                    <a:pt x="155148" y="32216"/>
                  </a:lnTo>
                  <a:lnTo>
                    <a:pt x="154636" y="32216"/>
                  </a:lnTo>
                  <a:lnTo>
                    <a:pt x="155250" y="32727"/>
                  </a:lnTo>
                  <a:lnTo>
                    <a:pt x="154943" y="32932"/>
                  </a:lnTo>
                  <a:lnTo>
                    <a:pt x="154739" y="33341"/>
                  </a:lnTo>
                  <a:lnTo>
                    <a:pt x="154023" y="33443"/>
                  </a:lnTo>
                  <a:lnTo>
                    <a:pt x="154125" y="33545"/>
                  </a:lnTo>
                  <a:lnTo>
                    <a:pt x="153920" y="33648"/>
                  </a:lnTo>
                  <a:lnTo>
                    <a:pt x="158318" y="36205"/>
                  </a:lnTo>
                  <a:lnTo>
                    <a:pt x="158318" y="37636"/>
                  </a:lnTo>
                  <a:lnTo>
                    <a:pt x="148398" y="37636"/>
                  </a:lnTo>
                  <a:lnTo>
                    <a:pt x="149011" y="38148"/>
                  </a:lnTo>
                  <a:lnTo>
                    <a:pt x="148193" y="38352"/>
                  </a:lnTo>
                  <a:lnTo>
                    <a:pt x="148398" y="38455"/>
                  </a:lnTo>
                  <a:lnTo>
                    <a:pt x="147477" y="38557"/>
                  </a:lnTo>
                  <a:lnTo>
                    <a:pt x="147273" y="38455"/>
                  </a:lnTo>
                  <a:lnTo>
                    <a:pt x="147273" y="38455"/>
                  </a:lnTo>
                  <a:lnTo>
                    <a:pt x="147375" y="38557"/>
                  </a:lnTo>
                  <a:lnTo>
                    <a:pt x="146761" y="38455"/>
                  </a:lnTo>
                  <a:lnTo>
                    <a:pt x="146045" y="38864"/>
                  </a:lnTo>
                  <a:lnTo>
                    <a:pt x="146045" y="38864"/>
                  </a:lnTo>
                  <a:lnTo>
                    <a:pt x="147580" y="37841"/>
                  </a:lnTo>
                  <a:lnTo>
                    <a:pt x="148091" y="37943"/>
                  </a:lnTo>
                  <a:lnTo>
                    <a:pt x="148091" y="37943"/>
                  </a:lnTo>
                  <a:lnTo>
                    <a:pt x="146864" y="36409"/>
                  </a:lnTo>
                  <a:lnTo>
                    <a:pt x="147682" y="34364"/>
                  </a:lnTo>
                  <a:lnTo>
                    <a:pt x="147886" y="33955"/>
                  </a:lnTo>
                  <a:lnTo>
                    <a:pt x="147886" y="34159"/>
                  </a:lnTo>
                  <a:lnTo>
                    <a:pt x="148295" y="33545"/>
                  </a:lnTo>
                  <a:lnTo>
                    <a:pt x="148193" y="33239"/>
                  </a:lnTo>
                  <a:lnTo>
                    <a:pt x="149523" y="32011"/>
                  </a:lnTo>
                  <a:lnTo>
                    <a:pt x="149830" y="32114"/>
                  </a:lnTo>
                  <a:lnTo>
                    <a:pt x="149625" y="31602"/>
                  </a:lnTo>
                  <a:lnTo>
                    <a:pt x="150443" y="32216"/>
                  </a:lnTo>
                  <a:lnTo>
                    <a:pt x="149625" y="32318"/>
                  </a:lnTo>
                  <a:lnTo>
                    <a:pt x="150341" y="32727"/>
                  </a:lnTo>
                  <a:lnTo>
                    <a:pt x="151159" y="32727"/>
                  </a:lnTo>
                  <a:lnTo>
                    <a:pt x="151261" y="33034"/>
                  </a:lnTo>
                  <a:lnTo>
                    <a:pt x="150545" y="33443"/>
                  </a:lnTo>
                  <a:lnTo>
                    <a:pt x="151466" y="33852"/>
                  </a:lnTo>
                  <a:lnTo>
                    <a:pt x="151466" y="34364"/>
                  </a:lnTo>
                  <a:lnTo>
                    <a:pt x="152080" y="34364"/>
                  </a:lnTo>
                  <a:lnTo>
                    <a:pt x="153102" y="33750"/>
                  </a:lnTo>
                  <a:lnTo>
                    <a:pt x="153614" y="33852"/>
                  </a:lnTo>
                  <a:lnTo>
                    <a:pt x="153818" y="33443"/>
                  </a:lnTo>
                  <a:lnTo>
                    <a:pt x="152795" y="33443"/>
                  </a:lnTo>
                  <a:lnTo>
                    <a:pt x="152386" y="32830"/>
                  </a:lnTo>
                  <a:lnTo>
                    <a:pt x="152591" y="32420"/>
                  </a:lnTo>
                  <a:lnTo>
                    <a:pt x="152489" y="32727"/>
                  </a:lnTo>
                  <a:lnTo>
                    <a:pt x="152489" y="32727"/>
                  </a:lnTo>
                  <a:lnTo>
                    <a:pt x="155250" y="31602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44000" y="38864"/>
                  </a:moveTo>
                  <a:lnTo>
                    <a:pt x="144000" y="38864"/>
                  </a:lnTo>
                  <a:lnTo>
                    <a:pt x="144000" y="38864"/>
                  </a:lnTo>
                  <a:close/>
                  <a:moveTo>
                    <a:pt x="131011" y="37943"/>
                  </a:moveTo>
                  <a:lnTo>
                    <a:pt x="131011" y="38250"/>
                  </a:lnTo>
                  <a:lnTo>
                    <a:pt x="131216" y="39580"/>
                  </a:lnTo>
                  <a:lnTo>
                    <a:pt x="132136" y="39682"/>
                  </a:lnTo>
                  <a:lnTo>
                    <a:pt x="132136" y="37943"/>
                  </a:lnTo>
                  <a:close/>
                  <a:moveTo>
                    <a:pt x="165580" y="31807"/>
                  </a:moveTo>
                  <a:lnTo>
                    <a:pt x="166091" y="32011"/>
                  </a:lnTo>
                  <a:lnTo>
                    <a:pt x="166295" y="31909"/>
                  </a:lnTo>
                  <a:lnTo>
                    <a:pt x="166705" y="31909"/>
                  </a:lnTo>
                  <a:lnTo>
                    <a:pt x="167420" y="33545"/>
                  </a:lnTo>
                  <a:lnTo>
                    <a:pt x="165886" y="33545"/>
                  </a:lnTo>
                  <a:lnTo>
                    <a:pt x="166193" y="34364"/>
                  </a:lnTo>
                  <a:lnTo>
                    <a:pt x="165273" y="34568"/>
                  </a:lnTo>
                  <a:lnTo>
                    <a:pt x="165682" y="34670"/>
                  </a:lnTo>
                  <a:lnTo>
                    <a:pt x="166398" y="35693"/>
                  </a:lnTo>
                  <a:lnTo>
                    <a:pt x="166705" y="35795"/>
                  </a:lnTo>
                  <a:lnTo>
                    <a:pt x="166909" y="36000"/>
                  </a:lnTo>
                  <a:lnTo>
                    <a:pt x="167420" y="36102"/>
                  </a:lnTo>
                  <a:lnTo>
                    <a:pt x="168136" y="37739"/>
                  </a:lnTo>
                  <a:lnTo>
                    <a:pt x="168136" y="36818"/>
                  </a:lnTo>
                  <a:lnTo>
                    <a:pt x="169670" y="37841"/>
                  </a:lnTo>
                  <a:lnTo>
                    <a:pt x="169466" y="38250"/>
                  </a:lnTo>
                  <a:lnTo>
                    <a:pt x="168239" y="37841"/>
                  </a:lnTo>
                  <a:lnTo>
                    <a:pt x="168648" y="39068"/>
                  </a:lnTo>
                  <a:lnTo>
                    <a:pt x="168955" y="38864"/>
                  </a:lnTo>
                  <a:lnTo>
                    <a:pt x="169159" y="39273"/>
                  </a:lnTo>
                  <a:lnTo>
                    <a:pt x="168852" y="39273"/>
                  </a:lnTo>
                  <a:lnTo>
                    <a:pt x="168852" y="39580"/>
                  </a:lnTo>
                  <a:lnTo>
                    <a:pt x="169261" y="39682"/>
                  </a:lnTo>
                  <a:lnTo>
                    <a:pt x="169773" y="42034"/>
                  </a:lnTo>
                  <a:lnTo>
                    <a:pt x="169977" y="42034"/>
                  </a:lnTo>
                  <a:lnTo>
                    <a:pt x="169773" y="42136"/>
                  </a:lnTo>
                  <a:lnTo>
                    <a:pt x="169773" y="42034"/>
                  </a:lnTo>
                  <a:lnTo>
                    <a:pt x="167420" y="42136"/>
                  </a:lnTo>
                  <a:lnTo>
                    <a:pt x="165580" y="41114"/>
                  </a:lnTo>
                  <a:lnTo>
                    <a:pt x="165375" y="39682"/>
                  </a:lnTo>
                  <a:lnTo>
                    <a:pt x="165375" y="39682"/>
                  </a:lnTo>
                  <a:lnTo>
                    <a:pt x="165477" y="39886"/>
                  </a:lnTo>
                  <a:lnTo>
                    <a:pt x="166295" y="38659"/>
                  </a:lnTo>
                  <a:lnTo>
                    <a:pt x="163227" y="35693"/>
                  </a:lnTo>
                  <a:lnTo>
                    <a:pt x="163227" y="35080"/>
                  </a:lnTo>
                  <a:lnTo>
                    <a:pt x="163125" y="35386"/>
                  </a:lnTo>
                  <a:lnTo>
                    <a:pt x="162307" y="34261"/>
                  </a:lnTo>
                  <a:lnTo>
                    <a:pt x="162409" y="34057"/>
                  </a:lnTo>
                  <a:lnTo>
                    <a:pt x="162511" y="34057"/>
                  </a:lnTo>
                  <a:lnTo>
                    <a:pt x="162614" y="33136"/>
                  </a:lnTo>
                  <a:lnTo>
                    <a:pt x="162818" y="33239"/>
                  </a:lnTo>
                  <a:lnTo>
                    <a:pt x="163636" y="32932"/>
                  </a:lnTo>
                  <a:lnTo>
                    <a:pt x="163534" y="32727"/>
                  </a:lnTo>
                  <a:lnTo>
                    <a:pt x="163943" y="32523"/>
                  </a:lnTo>
                  <a:lnTo>
                    <a:pt x="164045" y="32420"/>
                  </a:lnTo>
                  <a:lnTo>
                    <a:pt x="163943" y="32318"/>
                  </a:lnTo>
                  <a:lnTo>
                    <a:pt x="165580" y="31807"/>
                  </a:lnTo>
                  <a:close/>
                  <a:moveTo>
                    <a:pt x="137352" y="40602"/>
                  </a:moveTo>
                  <a:lnTo>
                    <a:pt x="135511" y="40807"/>
                  </a:lnTo>
                  <a:lnTo>
                    <a:pt x="134898" y="40705"/>
                  </a:lnTo>
                  <a:lnTo>
                    <a:pt x="137045" y="42239"/>
                  </a:lnTo>
                  <a:lnTo>
                    <a:pt x="137148" y="41932"/>
                  </a:lnTo>
                  <a:lnTo>
                    <a:pt x="137045" y="41625"/>
                  </a:lnTo>
                  <a:lnTo>
                    <a:pt x="137352" y="40602"/>
                  </a:lnTo>
                  <a:close/>
                  <a:moveTo>
                    <a:pt x="146659" y="43670"/>
                  </a:moveTo>
                  <a:lnTo>
                    <a:pt x="146148" y="43875"/>
                  </a:lnTo>
                  <a:lnTo>
                    <a:pt x="146250" y="43875"/>
                  </a:lnTo>
                  <a:lnTo>
                    <a:pt x="146659" y="43670"/>
                  </a:lnTo>
                  <a:close/>
                  <a:moveTo>
                    <a:pt x="144409" y="43364"/>
                  </a:moveTo>
                  <a:lnTo>
                    <a:pt x="144307" y="43466"/>
                  </a:lnTo>
                  <a:lnTo>
                    <a:pt x="144307" y="43773"/>
                  </a:lnTo>
                  <a:lnTo>
                    <a:pt x="145330" y="44080"/>
                  </a:lnTo>
                  <a:lnTo>
                    <a:pt x="146148" y="43875"/>
                  </a:lnTo>
                  <a:lnTo>
                    <a:pt x="146045" y="43670"/>
                  </a:lnTo>
                  <a:lnTo>
                    <a:pt x="144716" y="43568"/>
                  </a:lnTo>
                  <a:lnTo>
                    <a:pt x="144818" y="43466"/>
                  </a:lnTo>
                  <a:lnTo>
                    <a:pt x="144409" y="43364"/>
                  </a:lnTo>
                  <a:close/>
                  <a:moveTo>
                    <a:pt x="153614" y="43364"/>
                  </a:moveTo>
                  <a:lnTo>
                    <a:pt x="151773" y="43977"/>
                  </a:lnTo>
                  <a:lnTo>
                    <a:pt x="152489" y="44489"/>
                  </a:lnTo>
                  <a:lnTo>
                    <a:pt x="153307" y="44080"/>
                  </a:lnTo>
                  <a:lnTo>
                    <a:pt x="153614" y="43466"/>
                  </a:lnTo>
                  <a:lnTo>
                    <a:pt x="153614" y="43364"/>
                  </a:lnTo>
                  <a:close/>
                  <a:moveTo>
                    <a:pt x="241568" y="37534"/>
                  </a:moveTo>
                  <a:lnTo>
                    <a:pt x="241261" y="37636"/>
                  </a:lnTo>
                  <a:lnTo>
                    <a:pt x="241670" y="37739"/>
                  </a:lnTo>
                  <a:lnTo>
                    <a:pt x="241466" y="38045"/>
                  </a:lnTo>
                  <a:lnTo>
                    <a:pt x="240955" y="37636"/>
                  </a:lnTo>
                  <a:lnTo>
                    <a:pt x="241057" y="37943"/>
                  </a:lnTo>
                  <a:lnTo>
                    <a:pt x="240955" y="38148"/>
                  </a:lnTo>
                  <a:lnTo>
                    <a:pt x="241261" y="38864"/>
                  </a:lnTo>
                  <a:lnTo>
                    <a:pt x="241159" y="38864"/>
                  </a:lnTo>
                  <a:lnTo>
                    <a:pt x="241875" y="40807"/>
                  </a:lnTo>
                  <a:lnTo>
                    <a:pt x="241670" y="41114"/>
                  </a:lnTo>
                  <a:lnTo>
                    <a:pt x="241466" y="41727"/>
                  </a:lnTo>
                  <a:lnTo>
                    <a:pt x="240955" y="42136"/>
                  </a:lnTo>
                  <a:lnTo>
                    <a:pt x="240443" y="41932"/>
                  </a:lnTo>
                  <a:lnTo>
                    <a:pt x="240545" y="41420"/>
                  </a:lnTo>
                  <a:lnTo>
                    <a:pt x="240545" y="41420"/>
                  </a:lnTo>
                  <a:lnTo>
                    <a:pt x="240136" y="41727"/>
                  </a:lnTo>
                  <a:lnTo>
                    <a:pt x="240341" y="43261"/>
                  </a:lnTo>
                  <a:lnTo>
                    <a:pt x="239727" y="43466"/>
                  </a:lnTo>
                  <a:lnTo>
                    <a:pt x="239420" y="43364"/>
                  </a:lnTo>
                  <a:lnTo>
                    <a:pt x="237477" y="43977"/>
                  </a:lnTo>
                  <a:lnTo>
                    <a:pt x="236761" y="45102"/>
                  </a:lnTo>
                  <a:lnTo>
                    <a:pt x="237886" y="45205"/>
                  </a:lnTo>
                  <a:lnTo>
                    <a:pt x="237784" y="44795"/>
                  </a:lnTo>
                  <a:lnTo>
                    <a:pt x="240341" y="44489"/>
                  </a:lnTo>
                  <a:lnTo>
                    <a:pt x="240239" y="44795"/>
                  </a:lnTo>
                  <a:lnTo>
                    <a:pt x="240955" y="45614"/>
                  </a:lnTo>
                  <a:lnTo>
                    <a:pt x="241670" y="44795"/>
                  </a:lnTo>
                  <a:lnTo>
                    <a:pt x="241261" y="44080"/>
                  </a:lnTo>
                  <a:lnTo>
                    <a:pt x="241568" y="44386"/>
                  </a:lnTo>
                  <a:lnTo>
                    <a:pt x="241568" y="44182"/>
                  </a:lnTo>
                  <a:lnTo>
                    <a:pt x="241670" y="44489"/>
                  </a:lnTo>
                  <a:lnTo>
                    <a:pt x="242693" y="44489"/>
                  </a:lnTo>
                  <a:lnTo>
                    <a:pt x="243102" y="43977"/>
                  </a:lnTo>
                  <a:lnTo>
                    <a:pt x="243307" y="43977"/>
                  </a:lnTo>
                  <a:lnTo>
                    <a:pt x="243409" y="43773"/>
                  </a:lnTo>
                  <a:lnTo>
                    <a:pt x="243614" y="43773"/>
                  </a:lnTo>
                  <a:lnTo>
                    <a:pt x="243511" y="43364"/>
                  </a:lnTo>
                  <a:lnTo>
                    <a:pt x="243818" y="43466"/>
                  </a:lnTo>
                  <a:lnTo>
                    <a:pt x="243818" y="43773"/>
                  </a:lnTo>
                  <a:lnTo>
                    <a:pt x="244023" y="44182"/>
                  </a:lnTo>
                  <a:lnTo>
                    <a:pt x="244432" y="43261"/>
                  </a:lnTo>
                  <a:lnTo>
                    <a:pt x="244023" y="42852"/>
                  </a:lnTo>
                  <a:lnTo>
                    <a:pt x="243205" y="40602"/>
                  </a:lnTo>
                  <a:lnTo>
                    <a:pt x="243511" y="40500"/>
                  </a:lnTo>
                  <a:lnTo>
                    <a:pt x="243409" y="39886"/>
                  </a:lnTo>
                  <a:lnTo>
                    <a:pt x="243409" y="39784"/>
                  </a:lnTo>
                  <a:lnTo>
                    <a:pt x="241568" y="37534"/>
                  </a:lnTo>
                  <a:close/>
                  <a:moveTo>
                    <a:pt x="238909" y="44795"/>
                  </a:moveTo>
                  <a:lnTo>
                    <a:pt x="238807" y="45102"/>
                  </a:lnTo>
                  <a:lnTo>
                    <a:pt x="238398" y="45000"/>
                  </a:lnTo>
                  <a:lnTo>
                    <a:pt x="238295" y="45307"/>
                  </a:lnTo>
                  <a:lnTo>
                    <a:pt x="237989" y="45716"/>
                  </a:lnTo>
                  <a:lnTo>
                    <a:pt x="238398" y="45920"/>
                  </a:lnTo>
                  <a:lnTo>
                    <a:pt x="238705" y="46330"/>
                  </a:lnTo>
                  <a:lnTo>
                    <a:pt x="239523" y="45614"/>
                  </a:lnTo>
                  <a:lnTo>
                    <a:pt x="239830" y="45818"/>
                  </a:lnTo>
                  <a:lnTo>
                    <a:pt x="240034" y="45307"/>
                  </a:lnTo>
                  <a:lnTo>
                    <a:pt x="239625" y="44795"/>
                  </a:lnTo>
                  <a:close/>
                  <a:moveTo>
                    <a:pt x="151875" y="47659"/>
                  </a:moveTo>
                  <a:lnTo>
                    <a:pt x="151773" y="47761"/>
                  </a:lnTo>
                  <a:lnTo>
                    <a:pt x="152080" y="47864"/>
                  </a:lnTo>
                  <a:lnTo>
                    <a:pt x="151875" y="47659"/>
                  </a:lnTo>
                  <a:close/>
                  <a:moveTo>
                    <a:pt x="236455" y="45307"/>
                  </a:moveTo>
                  <a:lnTo>
                    <a:pt x="236045" y="45614"/>
                  </a:lnTo>
                  <a:lnTo>
                    <a:pt x="236045" y="45818"/>
                  </a:lnTo>
                  <a:lnTo>
                    <a:pt x="235943" y="45716"/>
                  </a:lnTo>
                  <a:lnTo>
                    <a:pt x="236352" y="46227"/>
                  </a:lnTo>
                  <a:lnTo>
                    <a:pt x="236045" y="46023"/>
                  </a:lnTo>
                  <a:lnTo>
                    <a:pt x="236352" y="46534"/>
                  </a:lnTo>
                  <a:lnTo>
                    <a:pt x="236659" y="46227"/>
                  </a:lnTo>
                  <a:lnTo>
                    <a:pt x="236455" y="46023"/>
                  </a:lnTo>
                  <a:lnTo>
                    <a:pt x="236659" y="46125"/>
                  </a:lnTo>
                  <a:lnTo>
                    <a:pt x="236966" y="46534"/>
                  </a:lnTo>
                  <a:lnTo>
                    <a:pt x="237068" y="47761"/>
                  </a:lnTo>
                  <a:lnTo>
                    <a:pt x="237580" y="47966"/>
                  </a:lnTo>
                  <a:lnTo>
                    <a:pt x="237580" y="47455"/>
                  </a:lnTo>
                  <a:lnTo>
                    <a:pt x="237784" y="48170"/>
                  </a:lnTo>
                  <a:lnTo>
                    <a:pt x="237886" y="47966"/>
                  </a:lnTo>
                  <a:lnTo>
                    <a:pt x="237886" y="47761"/>
                  </a:lnTo>
                  <a:lnTo>
                    <a:pt x="238193" y="47761"/>
                  </a:lnTo>
                  <a:lnTo>
                    <a:pt x="237886" y="45818"/>
                  </a:lnTo>
                  <a:lnTo>
                    <a:pt x="237580" y="45818"/>
                  </a:lnTo>
                  <a:lnTo>
                    <a:pt x="237477" y="45409"/>
                  </a:lnTo>
                  <a:lnTo>
                    <a:pt x="237273" y="45511"/>
                  </a:lnTo>
                  <a:lnTo>
                    <a:pt x="236864" y="45307"/>
                  </a:lnTo>
                  <a:close/>
                  <a:moveTo>
                    <a:pt x="49602" y="49398"/>
                  </a:moveTo>
                  <a:lnTo>
                    <a:pt x="49705" y="49500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49602" y="49398"/>
                  </a:lnTo>
                  <a:close/>
                  <a:moveTo>
                    <a:pt x="53489" y="53386"/>
                  </a:moveTo>
                  <a:lnTo>
                    <a:pt x="53485" y="53390"/>
                  </a:lnTo>
                  <a:lnTo>
                    <a:pt x="53485" y="53390"/>
                  </a:lnTo>
                  <a:lnTo>
                    <a:pt x="53489" y="53489"/>
                  </a:lnTo>
                  <a:lnTo>
                    <a:pt x="53489" y="53386"/>
                  </a:lnTo>
                  <a:close/>
                  <a:moveTo>
                    <a:pt x="231648" y="54102"/>
                  </a:moveTo>
                  <a:lnTo>
                    <a:pt x="231239" y="54205"/>
                  </a:lnTo>
                  <a:lnTo>
                    <a:pt x="230625" y="55739"/>
                  </a:lnTo>
                  <a:lnTo>
                    <a:pt x="231648" y="57477"/>
                  </a:lnTo>
                  <a:lnTo>
                    <a:pt x="231852" y="54511"/>
                  </a:lnTo>
                  <a:lnTo>
                    <a:pt x="231648" y="54102"/>
                  </a:lnTo>
                  <a:close/>
                  <a:moveTo>
                    <a:pt x="46432" y="57886"/>
                  </a:moveTo>
                  <a:lnTo>
                    <a:pt x="46432" y="57989"/>
                  </a:lnTo>
                  <a:lnTo>
                    <a:pt x="46636" y="57886"/>
                  </a:lnTo>
                  <a:close/>
                  <a:moveTo>
                    <a:pt x="176216" y="59114"/>
                  </a:moveTo>
                  <a:lnTo>
                    <a:pt x="176216" y="59114"/>
                  </a:lnTo>
                  <a:lnTo>
                    <a:pt x="176216" y="59114"/>
                  </a:lnTo>
                  <a:close/>
                  <a:moveTo>
                    <a:pt x="52057" y="56250"/>
                  </a:moveTo>
                  <a:lnTo>
                    <a:pt x="49193" y="57170"/>
                  </a:lnTo>
                  <a:lnTo>
                    <a:pt x="49091" y="57375"/>
                  </a:lnTo>
                  <a:lnTo>
                    <a:pt x="48682" y="57580"/>
                  </a:lnTo>
                  <a:lnTo>
                    <a:pt x="48989" y="57477"/>
                  </a:lnTo>
                  <a:lnTo>
                    <a:pt x="48989" y="57682"/>
                  </a:lnTo>
                  <a:lnTo>
                    <a:pt x="51443" y="56761"/>
                  </a:lnTo>
                  <a:lnTo>
                    <a:pt x="51443" y="56761"/>
                  </a:lnTo>
                  <a:lnTo>
                    <a:pt x="51239" y="56966"/>
                  </a:lnTo>
                  <a:lnTo>
                    <a:pt x="54205" y="57886"/>
                  </a:lnTo>
                  <a:lnTo>
                    <a:pt x="54307" y="58500"/>
                  </a:lnTo>
                  <a:lnTo>
                    <a:pt x="55330" y="58807"/>
                  </a:lnTo>
                  <a:lnTo>
                    <a:pt x="54818" y="59625"/>
                  </a:lnTo>
                  <a:lnTo>
                    <a:pt x="54818" y="59625"/>
                  </a:lnTo>
                  <a:lnTo>
                    <a:pt x="57068" y="59420"/>
                  </a:lnTo>
                  <a:lnTo>
                    <a:pt x="57170" y="59523"/>
                  </a:lnTo>
                  <a:lnTo>
                    <a:pt x="57886" y="59420"/>
                  </a:lnTo>
                  <a:lnTo>
                    <a:pt x="57886" y="59114"/>
                  </a:lnTo>
                  <a:lnTo>
                    <a:pt x="55739" y="58091"/>
                  </a:lnTo>
                  <a:lnTo>
                    <a:pt x="55534" y="57886"/>
                  </a:lnTo>
                  <a:lnTo>
                    <a:pt x="55330" y="57784"/>
                  </a:lnTo>
                  <a:lnTo>
                    <a:pt x="55534" y="57784"/>
                  </a:lnTo>
                  <a:lnTo>
                    <a:pt x="55125" y="57580"/>
                  </a:lnTo>
                  <a:lnTo>
                    <a:pt x="55227" y="57682"/>
                  </a:lnTo>
                  <a:lnTo>
                    <a:pt x="52057" y="56250"/>
                  </a:lnTo>
                  <a:close/>
                  <a:moveTo>
                    <a:pt x="207307" y="59625"/>
                  </a:moveTo>
                  <a:lnTo>
                    <a:pt x="207307" y="59625"/>
                  </a:lnTo>
                  <a:lnTo>
                    <a:pt x="207307" y="59625"/>
                  </a:lnTo>
                  <a:close/>
                  <a:moveTo>
                    <a:pt x="222648" y="59420"/>
                  </a:moveTo>
                  <a:lnTo>
                    <a:pt x="222648" y="59523"/>
                  </a:lnTo>
                  <a:lnTo>
                    <a:pt x="221625" y="59727"/>
                  </a:lnTo>
                  <a:lnTo>
                    <a:pt x="221727" y="59727"/>
                  </a:lnTo>
                  <a:lnTo>
                    <a:pt x="221216" y="60341"/>
                  </a:lnTo>
                  <a:lnTo>
                    <a:pt x="221727" y="61159"/>
                  </a:lnTo>
                  <a:lnTo>
                    <a:pt x="222750" y="60852"/>
                  </a:lnTo>
                  <a:lnTo>
                    <a:pt x="223159" y="59932"/>
                  </a:lnTo>
                  <a:lnTo>
                    <a:pt x="222648" y="59420"/>
                  </a:lnTo>
                  <a:close/>
                  <a:moveTo>
                    <a:pt x="54511" y="60955"/>
                  </a:moveTo>
                  <a:lnTo>
                    <a:pt x="54205" y="61057"/>
                  </a:lnTo>
                  <a:lnTo>
                    <a:pt x="54614" y="61670"/>
                  </a:lnTo>
                  <a:lnTo>
                    <a:pt x="55023" y="61773"/>
                  </a:lnTo>
                  <a:lnTo>
                    <a:pt x="55534" y="61568"/>
                  </a:lnTo>
                  <a:lnTo>
                    <a:pt x="55943" y="61568"/>
                  </a:lnTo>
                  <a:lnTo>
                    <a:pt x="54511" y="60955"/>
                  </a:lnTo>
                  <a:close/>
                  <a:moveTo>
                    <a:pt x="58602" y="59727"/>
                  </a:moveTo>
                  <a:lnTo>
                    <a:pt x="59114" y="60034"/>
                  </a:lnTo>
                  <a:lnTo>
                    <a:pt x="59114" y="60443"/>
                  </a:lnTo>
                  <a:lnTo>
                    <a:pt x="59420" y="60955"/>
                  </a:lnTo>
                  <a:lnTo>
                    <a:pt x="59114" y="61057"/>
                  </a:lnTo>
                  <a:lnTo>
                    <a:pt x="57784" y="60852"/>
                  </a:lnTo>
                  <a:lnTo>
                    <a:pt x="57580" y="61159"/>
                  </a:lnTo>
                  <a:lnTo>
                    <a:pt x="57989" y="61466"/>
                  </a:lnTo>
                  <a:lnTo>
                    <a:pt x="59420" y="61261"/>
                  </a:lnTo>
                  <a:lnTo>
                    <a:pt x="59932" y="61568"/>
                  </a:lnTo>
                  <a:lnTo>
                    <a:pt x="60239" y="61875"/>
                  </a:lnTo>
                  <a:lnTo>
                    <a:pt x="60545" y="61261"/>
                  </a:lnTo>
                  <a:lnTo>
                    <a:pt x="62693" y="61261"/>
                  </a:lnTo>
                  <a:lnTo>
                    <a:pt x="63000" y="60750"/>
                  </a:lnTo>
                  <a:lnTo>
                    <a:pt x="61977" y="60341"/>
                  </a:lnTo>
                  <a:lnTo>
                    <a:pt x="62284" y="60239"/>
                  </a:lnTo>
                  <a:lnTo>
                    <a:pt x="58602" y="59727"/>
                  </a:lnTo>
                  <a:close/>
                  <a:moveTo>
                    <a:pt x="208739" y="63614"/>
                  </a:moveTo>
                  <a:lnTo>
                    <a:pt x="208739" y="63614"/>
                  </a:lnTo>
                  <a:lnTo>
                    <a:pt x="208739" y="63614"/>
                  </a:lnTo>
                  <a:close/>
                  <a:moveTo>
                    <a:pt x="48989" y="64227"/>
                  </a:moveTo>
                  <a:lnTo>
                    <a:pt x="48989" y="64330"/>
                  </a:lnTo>
                  <a:lnTo>
                    <a:pt x="49091" y="64432"/>
                  </a:lnTo>
                  <a:lnTo>
                    <a:pt x="49091" y="64432"/>
                  </a:lnTo>
                  <a:lnTo>
                    <a:pt x="48989" y="64227"/>
                  </a:lnTo>
                  <a:close/>
                  <a:moveTo>
                    <a:pt x="44182" y="66375"/>
                  </a:moveTo>
                  <a:lnTo>
                    <a:pt x="44386" y="66477"/>
                  </a:lnTo>
                  <a:lnTo>
                    <a:pt x="44386" y="66477"/>
                  </a:lnTo>
                  <a:lnTo>
                    <a:pt x="44284" y="66375"/>
                  </a:lnTo>
                  <a:close/>
                  <a:moveTo>
                    <a:pt x="232261" y="60955"/>
                  </a:moveTo>
                  <a:lnTo>
                    <a:pt x="231955" y="61670"/>
                  </a:lnTo>
                  <a:lnTo>
                    <a:pt x="232159" y="63511"/>
                  </a:lnTo>
                  <a:lnTo>
                    <a:pt x="231648" y="63307"/>
                  </a:lnTo>
                  <a:lnTo>
                    <a:pt x="232364" y="64943"/>
                  </a:lnTo>
                  <a:lnTo>
                    <a:pt x="232568" y="64739"/>
                  </a:lnTo>
                  <a:lnTo>
                    <a:pt x="232977" y="65148"/>
                  </a:lnTo>
                  <a:lnTo>
                    <a:pt x="232773" y="65864"/>
                  </a:lnTo>
                  <a:lnTo>
                    <a:pt x="233591" y="65966"/>
                  </a:lnTo>
                  <a:lnTo>
                    <a:pt x="233795" y="65659"/>
                  </a:lnTo>
                  <a:lnTo>
                    <a:pt x="234716" y="66375"/>
                  </a:lnTo>
                  <a:lnTo>
                    <a:pt x="234409" y="65761"/>
                  </a:lnTo>
                  <a:lnTo>
                    <a:pt x="236045" y="67091"/>
                  </a:lnTo>
                  <a:lnTo>
                    <a:pt x="235432" y="65966"/>
                  </a:lnTo>
                  <a:lnTo>
                    <a:pt x="235739" y="65864"/>
                  </a:lnTo>
                  <a:lnTo>
                    <a:pt x="235125" y="65659"/>
                  </a:lnTo>
                  <a:lnTo>
                    <a:pt x="235125" y="65864"/>
                  </a:lnTo>
                  <a:lnTo>
                    <a:pt x="234511" y="65352"/>
                  </a:lnTo>
                  <a:lnTo>
                    <a:pt x="234205" y="65455"/>
                  </a:lnTo>
                  <a:lnTo>
                    <a:pt x="234307" y="65659"/>
                  </a:lnTo>
                  <a:lnTo>
                    <a:pt x="233284" y="64330"/>
                  </a:lnTo>
                  <a:lnTo>
                    <a:pt x="233489" y="63511"/>
                  </a:lnTo>
                  <a:lnTo>
                    <a:pt x="233795" y="63205"/>
                  </a:lnTo>
                  <a:lnTo>
                    <a:pt x="233591" y="61159"/>
                  </a:lnTo>
                  <a:lnTo>
                    <a:pt x="233284" y="61261"/>
                  </a:lnTo>
                  <a:lnTo>
                    <a:pt x="232261" y="60955"/>
                  </a:lnTo>
                  <a:close/>
                  <a:moveTo>
                    <a:pt x="236045" y="67091"/>
                  </a:moveTo>
                  <a:lnTo>
                    <a:pt x="236045" y="67091"/>
                  </a:lnTo>
                  <a:lnTo>
                    <a:pt x="236045" y="67091"/>
                  </a:lnTo>
                  <a:close/>
                  <a:moveTo>
                    <a:pt x="232670" y="66170"/>
                  </a:moveTo>
                  <a:lnTo>
                    <a:pt x="233693" y="67398"/>
                  </a:lnTo>
                  <a:lnTo>
                    <a:pt x="233693" y="66580"/>
                  </a:lnTo>
                  <a:lnTo>
                    <a:pt x="233080" y="66170"/>
                  </a:lnTo>
                  <a:close/>
                  <a:moveTo>
                    <a:pt x="222750" y="67705"/>
                  </a:moveTo>
                  <a:lnTo>
                    <a:pt x="222750" y="67705"/>
                  </a:lnTo>
                  <a:lnTo>
                    <a:pt x="222750" y="67705"/>
                  </a:lnTo>
                  <a:close/>
                  <a:moveTo>
                    <a:pt x="222750" y="67705"/>
                  </a:moveTo>
                  <a:lnTo>
                    <a:pt x="222737" y="67743"/>
                  </a:lnTo>
                  <a:lnTo>
                    <a:pt x="222750" y="67807"/>
                  </a:lnTo>
                  <a:lnTo>
                    <a:pt x="222750" y="67705"/>
                  </a:lnTo>
                  <a:close/>
                  <a:moveTo>
                    <a:pt x="235330" y="67091"/>
                  </a:moveTo>
                  <a:lnTo>
                    <a:pt x="235330" y="67807"/>
                  </a:lnTo>
                  <a:lnTo>
                    <a:pt x="235739" y="67602"/>
                  </a:lnTo>
                  <a:lnTo>
                    <a:pt x="236148" y="67909"/>
                  </a:lnTo>
                  <a:lnTo>
                    <a:pt x="235534" y="67193"/>
                  </a:lnTo>
                  <a:lnTo>
                    <a:pt x="235330" y="67091"/>
                  </a:lnTo>
                  <a:close/>
                  <a:moveTo>
                    <a:pt x="236250" y="67091"/>
                  </a:moveTo>
                  <a:lnTo>
                    <a:pt x="237068" y="68420"/>
                  </a:lnTo>
                  <a:lnTo>
                    <a:pt x="237682" y="68625"/>
                  </a:lnTo>
                  <a:lnTo>
                    <a:pt x="237784" y="68625"/>
                  </a:lnTo>
                  <a:lnTo>
                    <a:pt x="237170" y="67295"/>
                  </a:lnTo>
                  <a:lnTo>
                    <a:pt x="236250" y="67091"/>
                  </a:lnTo>
                  <a:close/>
                  <a:moveTo>
                    <a:pt x="234307" y="67807"/>
                  </a:moveTo>
                  <a:lnTo>
                    <a:pt x="234205" y="67909"/>
                  </a:lnTo>
                  <a:lnTo>
                    <a:pt x="234409" y="68011"/>
                  </a:lnTo>
                  <a:lnTo>
                    <a:pt x="234409" y="69341"/>
                  </a:lnTo>
                  <a:lnTo>
                    <a:pt x="235330" y="68420"/>
                  </a:lnTo>
                  <a:lnTo>
                    <a:pt x="234307" y="67807"/>
                  </a:lnTo>
                  <a:close/>
                  <a:moveTo>
                    <a:pt x="236455" y="68216"/>
                  </a:moveTo>
                  <a:lnTo>
                    <a:pt x="236557" y="68625"/>
                  </a:lnTo>
                  <a:lnTo>
                    <a:pt x="236864" y="68932"/>
                  </a:lnTo>
                  <a:lnTo>
                    <a:pt x="237170" y="69750"/>
                  </a:lnTo>
                  <a:lnTo>
                    <a:pt x="237170" y="69341"/>
                  </a:lnTo>
                  <a:lnTo>
                    <a:pt x="237273" y="69545"/>
                  </a:lnTo>
                  <a:lnTo>
                    <a:pt x="237273" y="69443"/>
                  </a:lnTo>
                  <a:lnTo>
                    <a:pt x="237273" y="69136"/>
                  </a:lnTo>
                  <a:lnTo>
                    <a:pt x="237170" y="68932"/>
                  </a:lnTo>
                  <a:lnTo>
                    <a:pt x="236966" y="68318"/>
                  </a:lnTo>
                  <a:lnTo>
                    <a:pt x="236761" y="68420"/>
                  </a:lnTo>
                  <a:lnTo>
                    <a:pt x="236455" y="68216"/>
                  </a:lnTo>
                  <a:close/>
                  <a:moveTo>
                    <a:pt x="193091" y="69852"/>
                  </a:moveTo>
                  <a:lnTo>
                    <a:pt x="193295" y="70261"/>
                  </a:lnTo>
                  <a:lnTo>
                    <a:pt x="193160" y="69965"/>
                  </a:lnTo>
                  <a:lnTo>
                    <a:pt x="193091" y="69852"/>
                  </a:lnTo>
                  <a:close/>
                  <a:moveTo>
                    <a:pt x="235636" y="68830"/>
                  </a:moveTo>
                  <a:lnTo>
                    <a:pt x="235227" y="69034"/>
                  </a:lnTo>
                  <a:lnTo>
                    <a:pt x="235125" y="69239"/>
                  </a:lnTo>
                  <a:lnTo>
                    <a:pt x="235227" y="69648"/>
                  </a:lnTo>
                  <a:lnTo>
                    <a:pt x="234818" y="69955"/>
                  </a:lnTo>
                  <a:lnTo>
                    <a:pt x="235636" y="70670"/>
                  </a:lnTo>
                  <a:lnTo>
                    <a:pt x="235636" y="68830"/>
                  </a:lnTo>
                  <a:close/>
                  <a:moveTo>
                    <a:pt x="232057" y="68420"/>
                  </a:moveTo>
                  <a:lnTo>
                    <a:pt x="230318" y="71284"/>
                  </a:lnTo>
                  <a:lnTo>
                    <a:pt x="230318" y="71386"/>
                  </a:lnTo>
                  <a:lnTo>
                    <a:pt x="232261" y="69341"/>
                  </a:lnTo>
                  <a:lnTo>
                    <a:pt x="232057" y="68420"/>
                  </a:lnTo>
                  <a:close/>
                  <a:moveTo>
                    <a:pt x="196568" y="70159"/>
                  </a:moveTo>
                  <a:lnTo>
                    <a:pt x="196364" y="71795"/>
                  </a:lnTo>
                  <a:lnTo>
                    <a:pt x="196364" y="72000"/>
                  </a:lnTo>
                  <a:lnTo>
                    <a:pt x="197591" y="73739"/>
                  </a:lnTo>
                  <a:lnTo>
                    <a:pt x="198102" y="72102"/>
                  </a:lnTo>
                  <a:lnTo>
                    <a:pt x="196875" y="70261"/>
                  </a:lnTo>
                  <a:lnTo>
                    <a:pt x="196568" y="70159"/>
                  </a:lnTo>
                  <a:close/>
                  <a:moveTo>
                    <a:pt x="237580" y="70261"/>
                  </a:moveTo>
                  <a:lnTo>
                    <a:pt x="237580" y="70773"/>
                  </a:lnTo>
                  <a:lnTo>
                    <a:pt x="237068" y="70977"/>
                  </a:lnTo>
                  <a:lnTo>
                    <a:pt x="237068" y="71182"/>
                  </a:lnTo>
                  <a:lnTo>
                    <a:pt x="236761" y="71182"/>
                  </a:lnTo>
                  <a:lnTo>
                    <a:pt x="236659" y="71591"/>
                  </a:lnTo>
                  <a:lnTo>
                    <a:pt x="236250" y="71795"/>
                  </a:lnTo>
                  <a:lnTo>
                    <a:pt x="236148" y="71182"/>
                  </a:lnTo>
                  <a:lnTo>
                    <a:pt x="235739" y="71284"/>
                  </a:lnTo>
                  <a:lnTo>
                    <a:pt x="235432" y="71693"/>
                  </a:lnTo>
                  <a:lnTo>
                    <a:pt x="234818" y="71898"/>
                  </a:lnTo>
                  <a:lnTo>
                    <a:pt x="234818" y="72818"/>
                  </a:lnTo>
                  <a:lnTo>
                    <a:pt x="235227" y="72000"/>
                  </a:lnTo>
                  <a:lnTo>
                    <a:pt x="235636" y="72102"/>
                  </a:lnTo>
                  <a:lnTo>
                    <a:pt x="235943" y="72409"/>
                  </a:lnTo>
                  <a:lnTo>
                    <a:pt x="236045" y="72000"/>
                  </a:lnTo>
                  <a:lnTo>
                    <a:pt x="236455" y="72205"/>
                  </a:lnTo>
                  <a:lnTo>
                    <a:pt x="236557" y="73125"/>
                  </a:lnTo>
                  <a:lnTo>
                    <a:pt x="237580" y="73943"/>
                  </a:lnTo>
                  <a:lnTo>
                    <a:pt x="237682" y="73841"/>
                  </a:lnTo>
                  <a:lnTo>
                    <a:pt x="237682" y="74045"/>
                  </a:lnTo>
                  <a:lnTo>
                    <a:pt x="238091" y="73841"/>
                  </a:lnTo>
                  <a:lnTo>
                    <a:pt x="237784" y="73227"/>
                  </a:lnTo>
                  <a:lnTo>
                    <a:pt x="237989" y="72614"/>
                  </a:lnTo>
                  <a:lnTo>
                    <a:pt x="238295" y="72818"/>
                  </a:lnTo>
                  <a:lnTo>
                    <a:pt x="238500" y="73534"/>
                  </a:lnTo>
                  <a:lnTo>
                    <a:pt x="238500" y="73023"/>
                  </a:lnTo>
                  <a:lnTo>
                    <a:pt x="238807" y="72614"/>
                  </a:lnTo>
                  <a:lnTo>
                    <a:pt x="238500" y="71284"/>
                  </a:lnTo>
                  <a:lnTo>
                    <a:pt x="238398" y="71182"/>
                  </a:lnTo>
                  <a:lnTo>
                    <a:pt x="238500" y="70977"/>
                  </a:lnTo>
                  <a:lnTo>
                    <a:pt x="238295" y="70466"/>
                  </a:lnTo>
                  <a:lnTo>
                    <a:pt x="237580" y="70261"/>
                  </a:lnTo>
                  <a:close/>
                  <a:moveTo>
                    <a:pt x="240443" y="77727"/>
                  </a:moveTo>
                  <a:lnTo>
                    <a:pt x="240034" y="78545"/>
                  </a:lnTo>
                  <a:lnTo>
                    <a:pt x="240136" y="80284"/>
                  </a:lnTo>
                  <a:lnTo>
                    <a:pt x="240852" y="81000"/>
                  </a:lnTo>
                  <a:lnTo>
                    <a:pt x="240341" y="79568"/>
                  </a:lnTo>
                  <a:lnTo>
                    <a:pt x="241261" y="79773"/>
                  </a:lnTo>
                  <a:lnTo>
                    <a:pt x="240750" y="79057"/>
                  </a:lnTo>
                  <a:lnTo>
                    <a:pt x="241057" y="78852"/>
                  </a:lnTo>
                  <a:lnTo>
                    <a:pt x="241057" y="78545"/>
                  </a:lnTo>
                  <a:lnTo>
                    <a:pt x="240136" y="78955"/>
                  </a:lnTo>
                  <a:lnTo>
                    <a:pt x="240443" y="78648"/>
                  </a:lnTo>
                  <a:lnTo>
                    <a:pt x="240443" y="78341"/>
                  </a:lnTo>
                  <a:lnTo>
                    <a:pt x="240341" y="78136"/>
                  </a:lnTo>
                  <a:lnTo>
                    <a:pt x="240443" y="77727"/>
                  </a:lnTo>
                  <a:close/>
                  <a:moveTo>
                    <a:pt x="79875" y="80284"/>
                  </a:moveTo>
                  <a:lnTo>
                    <a:pt x="78136" y="80591"/>
                  </a:lnTo>
                  <a:lnTo>
                    <a:pt x="78136" y="81511"/>
                  </a:lnTo>
                  <a:lnTo>
                    <a:pt x="78443" y="81818"/>
                  </a:lnTo>
                  <a:lnTo>
                    <a:pt x="79466" y="81511"/>
                  </a:lnTo>
                  <a:lnTo>
                    <a:pt x="80080" y="80693"/>
                  </a:lnTo>
                  <a:lnTo>
                    <a:pt x="79875" y="80284"/>
                  </a:lnTo>
                  <a:close/>
                  <a:moveTo>
                    <a:pt x="261102" y="82636"/>
                  </a:moveTo>
                  <a:lnTo>
                    <a:pt x="261000" y="82841"/>
                  </a:lnTo>
                  <a:lnTo>
                    <a:pt x="261205" y="82943"/>
                  </a:lnTo>
                  <a:lnTo>
                    <a:pt x="261307" y="82943"/>
                  </a:lnTo>
                  <a:lnTo>
                    <a:pt x="261102" y="82636"/>
                  </a:lnTo>
                  <a:close/>
                  <a:moveTo>
                    <a:pt x="220500" y="81818"/>
                  </a:moveTo>
                  <a:lnTo>
                    <a:pt x="219784" y="81920"/>
                  </a:lnTo>
                  <a:lnTo>
                    <a:pt x="219886" y="82227"/>
                  </a:lnTo>
                  <a:lnTo>
                    <a:pt x="220295" y="82534"/>
                  </a:lnTo>
                  <a:lnTo>
                    <a:pt x="220295" y="82841"/>
                  </a:lnTo>
                  <a:lnTo>
                    <a:pt x="221011" y="83148"/>
                  </a:lnTo>
                  <a:lnTo>
                    <a:pt x="221114" y="82636"/>
                  </a:lnTo>
                  <a:lnTo>
                    <a:pt x="220500" y="81818"/>
                  </a:lnTo>
                  <a:close/>
                  <a:moveTo>
                    <a:pt x="222034" y="82636"/>
                  </a:moveTo>
                  <a:lnTo>
                    <a:pt x="221830" y="83045"/>
                  </a:lnTo>
                  <a:lnTo>
                    <a:pt x="221830" y="83352"/>
                  </a:lnTo>
                  <a:lnTo>
                    <a:pt x="222341" y="83148"/>
                  </a:lnTo>
                  <a:lnTo>
                    <a:pt x="222034" y="82636"/>
                  </a:lnTo>
                  <a:close/>
                  <a:moveTo>
                    <a:pt x="240443" y="83352"/>
                  </a:moveTo>
                  <a:lnTo>
                    <a:pt x="240239" y="83659"/>
                  </a:lnTo>
                  <a:lnTo>
                    <a:pt x="240239" y="83659"/>
                  </a:lnTo>
                  <a:lnTo>
                    <a:pt x="240545" y="83352"/>
                  </a:lnTo>
                  <a:close/>
                  <a:moveTo>
                    <a:pt x="240852" y="82943"/>
                  </a:moveTo>
                  <a:lnTo>
                    <a:pt x="240545" y="83352"/>
                  </a:lnTo>
                  <a:lnTo>
                    <a:pt x="240750" y="83557"/>
                  </a:lnTo>
                  <a:lnTo>
                    <a:pt x="241261" y="83455"/>
                  </a:lnTo>
                  <a:lnTo>
                    <a:pt x="241670" y="83557"/>
                  </a:lnTo>
                  <a:lnTo>
                    <a:pt x="241977" y="83455"/>
                  </a:lnTo>
                  <a:lnTo>
                    <a:pt x="242898" y="83966"/>
                  </a:lnTo>
                  <a:lnTo>
                    <a:pt x="241568" y="82943"/>
                  </a:lnTo>
                  <a:close/>
                  <a:moveTo>
                    <a:pt x="230011" y="72818"/>
                  </a:moveTo>
                  <a:lnTo>
                    <a:pt x="228989" y="74250"/>
                  </a:lnTo>
                  <a:lnTo>
                    <a:pt x="228989" y="74761"/>
                  </a:lnTo>
                  <a:lnTo>
                    <a:pt x="228477" y="74966"/>
                  </a:lnTo>
                  <a:lnTo>
                    <a:pt x="228477" y="74864"/>
                  </a:lnTo>
                  <a:lnTo>
                    <a:pt x="227557" y="75375"/>
                  </a:lnTo>
                  <a:lnTo>
                    <a:pt x="227045" y="76398"/>
                  </a:lnTo>
                  <a:lnTo>
                    <a:pt x="225409" y="77216"/>
                  </a:lnTo>
                  <a:lnTo>
                    <a:pt x="225307" y="77420"/>
                  </a:lnTo>
                  <a:lnTo>
                    <a:pt x="225205" y="77523"/>
                  </a:lnTo>
                  <a:lnTo>
                    <a:pt x="225205" y="78648"/>
                  </a:lnTo>
                  <a:lnTo>
                    <a:pt x="223670" y="77932"/>
                  </a:lnTo>
                  <a:lnTo>
                    <a:pt x="223159" y="78750"/>
                  </a:lnTo>
                  <a:lnTo>
                    <a:pt x="223261" y="78750"/>
                  </a:lnTo>
                  <a:lnTo>
                    <a:pt x="224182" y="83045"/>
                  </a:lnTo>
                  <a:lnTo>
                    <a:pt x="225511" y="83045"/>
                  </a:lnTo>
                  <a:lnTo>
                    <a:pt x="225818" y="83659"/>
                  </a:lnTo>
                  <a:lnTo>
                    <a:pt x="226023" y="83455"/>
                  </a:lnTo>
                  <a:lnTo>
                    <a:pt x="226330" y="83557"/>
                  </a:lnTo>
                  <a:lnTo>
                    <a:pt x="226739" y="83045"/>
                  </a:lnTo>
                  <a:lnTo>
                    <a:pt x="227352" y="83557"/>
                  </a:lnTo>
                  <a:lnTo>
                    <a:pt x="227966" y="83352"/>
                  </a:lnTo>
                  <a:lnTo>
                    <a:pt x="228068" y="83557"/>
                  </a:lnTo>
                  <a:lnTo>
                    <a:pt x="228375" y="84273"/>
                  </a:lnTo>
                  <a:lnTo>
                    <a:pt x="229398" y="83659"/>
                  </a:lnTo>
                  <a:lnTo>
                    <a:pt x="229705" y="83250"/>
                  </a:lnTo>
                  <a:lnTo>
                    <a:pt x="229602" y="83045"/>
                  </a:lnTo>
                  <a:lnTo>
                    <a:pt x="229807" y="82739"/>
                  </a:lnTo>
                  <a:lnTo>
                    <a:pt x="229705" y="81920"/>
                  </a:lnTo>
                  <a:lnTo>
                    <a:pt x="230216" y="81102"/>
                  </a:lnTo>
                  <a:lnTo>
                    <a:pt x="230523" y="81102"/>
                  </a:lnTo>
                  <a:lnTo>
                    <a:pt x="231239" y="78955"/>
                  </a:lnTo>
                  <a:lnTo>
                    <a:pt x="231852" y="79159"/>
                  </a:lnTo>
                  <a:lnTo>
                    <a:pt x="232159" y="79159"/>
                  </a:lnTo>
                  <a:lnTo>
                    <a:pt x="232057" y="78955"/>
                  </a:lnTo>
                  <a:lnTo>
                    <a:pt x="231136" y="77932"/>
                  </a:lnTo>
                  <a:lnTo>
                    <a:pt x="231034" y="77114"/>
                  </a:lnTo>
                  <a:lnTo>
                    <a:pt x="230932" y="77011"/>
                  </a:lnTo>
                  <a:lnTo>
                    <a:pt x="230420" y="76295"/>
                  </a:lnTo>
                  <a:lnTo>
                    <a:pt x="230830" y="76193"/>
                  </a:lnTo>
                  <a:lnTo>
                    <a:pt x="230932" y="76091"/>
                  </a:lnTo>
                  <a:lnTo>
                    <a:pt x="230932" y="75580"/>
                  </a:lnTo>
                  <a:lnTo>
                    <a:pt x="231750" y="75580"/>
                  </a:lnTo>
                  <a:lnTo>
                    <a:pt x="231443" y="74864"/>
                  </a:lnTo>
                  <a:lnTo>
                    <a:pt x="232261" y="74761"/>
                  </a:lnTo>
                  <a:lnTo>
                    <a:pt x="231136" y="73841"/>
                  </a:lnTo>
                  <a:lnTo>
                    <a:pt x="230727" y="73943"/>
                  </a:lnTo>
                  <a:lnTo>
                    <a:pt x="230420" y="72920"/>
                  </a:lnTo>
                  <a:lnTo>
                    <a:pt x="230011" y="73227"/>
                  </a:lnTo>
                  <a:lnTo>
                    <a:pt x="230011" y="72818"/>
                  </a:lnTo>
                  <a:close/>
                  <a:moveTo>
                    <a:pt x="261307" y="82943"/>
                  </a:moveTo>
                  <a:lnTo>
                    <a:pt x="262841" y="84989"/>
                  </a:lnTo>
                  <a:lnTo>
                    <a:pt x="262330" y="83761"/>
                  </a:lnTo>
                  <a:lnTo>
                    <a:pt x="261307" y="82943"/>
                  </a:lnTo>
                  <a:close/>
                  <a:moveTo>
                    <a:pt x="237682" y="78239"/>
                  </a:moveTo>
                  <a:lnTo>
                    <a:pt x="237170" y="78852"/>
                  </a:lnTo>
                  <a:lnTo>
                    <a:pt x="234614" y="78955"/>
                  </a:lnTo>
                  <a:lnTo>
                    <a:pt x="234409" y="78750"/>
                  </a:lnTo>
                  <a:lnTo>
                    <a:pt x="233489" y="79057"/>
                  </a:lnTo>
                  <a:lnTo>
                    <a:pt x="232977" y="79875"/>
                  </a:lnTo>
                  <a:lnTo>
                    <a:pt x="232977" y="80080"/>
                  </a:lnTo>
                  <a:lnTo>
                    <a:pt x="232875" y="80182"/>
                  </a:lnTo>
                  <a:lnTo>
                    <a:pt x="232977" y="80898"/>
                  </a:lnTo>
                  <a:lnTo>
                    <a:pt x="232875" y="80693"/>
                  </a:lnTo>
                  <a:lnTo>
                    <a:pt x="232057" y="83455"/>
                  </a:lnTo>
                  <a:lnTo>
                    <a:pt x="232364" y="83659"/>
                  </a:lnTo>
                  <a:lnTo>
                    <a:pt x="232568" y="83864"/>
                  </a:lnTo>
                  <a:lnTo>
                    <a:pt x="232670" y="85909"/>
                  </a:lnTo>
                  <a:lnTo>
                    <a:pt x="233386" y="85807"/>
                  </a:lnTo>
                  <a:lnTo>
                    <a:pt x="233591" y="82841"/>
                  </a:lnTo>
                  <a:lnTo>
                    <a:pt x="234409" y="84784"/>
                  </a:lnTo>
                  <a:lnTo>
                    <a:pt x="235636" y="84375"/>
                  </a:lnTo>
                  <a:lnTo>
                    <a:pt x="235125" y="83761"/>
                  </a:lnTo>
                  <a:lnTo>
                    <a:pt x="235227" y="83148"/>
                  </a:lnTo>
                  <a:lnTo>
                    <a:pt x="234409" y="82023"/>
                  </a:lnTo>
                  <a:lnTo>
                    <a:pt x="234614" y="82023"/>
                  </a:lnTo>
                  <a:lnTo>
                    <a:pt x="235739" y="81000"/>
                  </a:lnTo>
                  <a:lnTo>
                    <a:pt x="236148" y="81102"/>
                  </a:lnTo>
                  <a:lnTo>
                    <a:pt x="235739" y="80693"/>
                  </a:lnTo>
                  <a:lnTo>
                    <a:pt x="235739" y="80795"/>
                  </a:lnTo>
                  <a:lnTo>
                    <a:pt x="233591" y="81205"/>
                  </a:lnTo>
                  <a:lnTo>
                    <a:pt x="233284" y="80693"/>
                  </a:lnTo>
                  <a:lnTo>
                    <a:pt x="233182" y="80182"/>
                  </a:lnTo>
                  <a:lnTo>
                    <a:pt x="235943" y="79568"/>
                  </a:lnTo>
                  <a:lnTo>
                    <a:pt x="236455" y="79773"/>
                  </a:lnTo>
                  <a:lnTo>
                    <a:pt x="236966" y="79670"/>
                  </a:lnTo>
                  <a:lnTo>
                    <a:pt x="237580" y="79057"/>
                  </a:lnTo>
                  <a:lnTo>
                    <a:pt x="237682" y="78239"/>
                  </a:lnTo>
                  <a:close/>
                  <a:moveTo>
                    <a:pt x="210580" y="74659"/>
                  </a:moveTo>
                  <a:lnTo>
                    <a:pt x="219068" y="86114"/>
                  </a:lnTo>
                  <a:lnTo>
                    <a:pt x="219068" y="85705"/>
                  </a:lnTo>
                  <a:lnTo>
                    <a:pt x="219989" y="86011"/>
                  </a:lnTo>
                  <a:lnTo>
                    <a:pt x="220398" y="83250"/>
                  </a:lnTo>
                  <a:lnTo>
                    <a:pt x="219273" y="82636"/>
                  </a:lnTo>
                  <a:lnTo>
                    <a:pt x="218966" y="81102"/>
                  </a:lnTo>
                  <a:lnTo>
                    <a:pt x="218352" y="80898"/>
                  </a:lnTo>
                  <a:lnTo>
                    <a:pt x="218148" y="80489"/>
                  </a:lnTo>
                  <a:lnTo>
                    <a:pt x="218455" y="79977"/>
                  </a:lnTo>
                  <a:lnTo>
                    <a:pt x="218045" y="79466"/>
                  </a:lnTo>
                  <a:lnTo>
                    <a:pt x="217330" y="79773"/>
                  </a:lnTo>
                  <a:lnTo>
                    <a:pt x="217739" y="79568"/>
                  </a:lnTo>
                  <a:lnTo>
                    <a:pt x="216102" y="77830"/>
                  </a:lnTo>
                  <a:lnTo>
                    <a:pt x="215795" y="78034"/>
                  </a:lnTo>
                  <a:lnTo>
                    <a:pt x="212625" y="74659"/>
                  </a:lnTo>
                  <a:close/>
                  <a:moveTo>
                    <a:pt x="246170" y="85602"/>
                  </a:moveTo>
                  <a:lnTo>
                    <a:pt x="245864" y="85909"/>
                  </a:lnTo>
                  <a:lnTo>
                    <a:pt x="245761" y="86216"/>
                  </a:lnTo>
                  <a:lnTo>
                    <a:pt x="246273" y="86523"/>
                  </a:lnTo>
                  <a:lnTo>
                    <a:pt x="246375" y="86011"/>
                  </a:lnTo>
                  <a:lnTo>
                    <a:pt x="246170" y="85602"/>
                  </a:lnTo>
                  <a:close/>
                  <a:moveTo>
                    <a:pt x="261818" y="84375"/>
                  </a:moveTo>
                  <a:lnTo>
                    <a:pt x="261716" y="84886"/>
                  </a:lnTo>
                  <a:lnTo>
                    <a:pt x="260693" y="85705"/>
                  </a:lnTo>
                  <a:lnTo>
                    <a:pt x="260386" y="85705"/>
                  </a:lnTo>
                  <a:lnTo>
                    <a:pt x="260284" y="85193"/>
                  </a:lnTo>
                  <a:lnTo>
                    <a:pt x="260080" y="85705"/>
                  </a:lnTo>
                  <a:lnTo>
                    <a:pt x="258648" y="85909"/>
                  </a:lnTo>
                  <a:lnTo>
                    <a:pt x="259773" y="86523"/>
                  </a:lnTo>
                  <a:lnTo>
                    <a:pt x="262125" y="85500"/>
                  </a:lnTo>
                  <a:lnTo>
                    <a:pt x="262023" y="85295"/>
                  </a:lnTo>
                  <a:lnTo>
                    <a:pt x="262227" y="85193"/>
                  </a:lnTo>
                  <a:lnTo>
                    <a:pt x="262432" y="84477"/>
                  </a:lnTo>
                  <a:lnTo>
                    <a:pt x="261818" y="84375"/>
                  </a:lnTo>
                  <a:close/>
                  <a:moveTo>
                    <a:pt x="249239" y="87852"/>
                  </a:moveTo>
                  <a:lnTo>
                    <a:pt x="248727" y="88670"/>
                  </a:lnTo>
                  <a:lnTo>
                    <a:pt x="249648" y="88466"/>
                  </a:lnTo>
                  <a:lnTo>
                    <a:pt x="249239" y="87852"/>
                  </a:lnTo>
                  <a:close/>
                  <a:moveTo>
                    <a:pt x="220500" y="86216"/>
                  </a:moveTo>
                  <a:lnTo>
                    <a:pt x="219682" y="86932"/>
                  </a:lnTo>
                  <a:lnTo>
                    <a:pt x="219784" y="87136"/>
                  </a:lnTo>
                  <a:lnTo>
                    <a:pt x="227250" y="88875"/>
                  </a:lnTo>
                  <a:lnTo>
                    <a:pt x="227761" y="88977"/>
                  </a:lnTo>
                  <a:lnTo>
                    <a:pt x="227761" y="88057"/>
                  </a:lnTo>
                  <a:lnTo>
                    <a:pt x="226330" y="87648"/>
                  </a:lnTo>
                  <a:lnTo>
                    <a:pt x="226125" y="87136"/>
                  </a:lnTo>
                  <a:lnTo>
                    <a:pt x="224591" y="86727"/>
                  </a:lnTo>
                  <a:lnTo>
                    <a:pt x="224284" y="87136"/>
                  </a:lnTo>
                  <a:lnTo>
                    <a:pt x="222648" y="87034"/>
                  </a:lnTo>
                  <a:lnTo>
                    <a:pt x="222239" y="86523"/>
                  </a:lnTo>
                  <a:lnTo>
                    <a:pt x="220500" y="86216"/>
                  </a:lnTo>
                  <a:close/>
                  <a:moveTo>
                    <a:pt x="227761" y="88364"/>
                  </a:moveTo>
                  <a:lnTo>
                    <a:pt x="228273" y="89080"/>
                  </a:lnTo>
                  <a:lnTo>
                    <a:pt x="228886" y="88670"/>
                  </a:lnTo>
                  <a:lnTo>
                    <a:pt x="228375" y="88364"/>
                  </a:lnTo>
                  <a:close/>
                  <a:moveTo>
                    <a:pt x="229398" y="88568"/>
                  </a:moveTo>
                  <a:lnTo>
                    <a:pt x="228989" y="88977"/>
                  </a:lnTo>
                  <a:lnTo>
                    <a:pt x="229705" y="89182"/>
                  </a:lnTo>
                  <a:lnTo>
                    <a:pt x="229807" y="88670"/>
                  </a:lnTo>
                  <a:lnTo>
                    <a:pt x="229398" y="88568"/>
                  </a:lnTo>
                  <a:close/>
                  <a:moveTo>
                    <a:pt x="235432" y="88466"/>
                  </a:moveTo>
                  <a:lnTo>
                    <a:pt x="234920" y="88875"/>
                  </a:lnTo>
                  <a:lnTo>
                    <a:pt x="233182" y="88568"/>
                  </a:lnTo>
                  <a:lnTo>
                    <a:pt x="232670" y="88670"/>
                  </a:lnTo>
                  <a:lnTo>
                    <a:pt x="232670" y="89182"/>
                  </a:lnTo>
                  <a:lnTo>
                    <a:pt x="234716" y="88977"/>
                  </a:lnTo>
                  <a:lnTo>
                    <a:pt x="235330" y="88773"/>
                  </a:lnTo>
                  <a:lnTo>
                    <a:pt x="235534" y="88466"/>
                  </a:lnTo>
                  <a:close/>
                  <a:moveTo>
                    <a:pt x="230932" y="88364"/>
                  </a:moveTo>
                  <a:lnTo>
                    <a:pt x="230727" y="88568"/>
                  </a:lnTo>
                  <a:lnTo>
                    <a:pt x="231034" y="88977"/>
                  </a:lnTo>
                  <a:lnTo>
                    <a:pt x="231034" y="88977"/>
                  </a:lnTo>
                  <a:lnTo>
                    <a:pt x="230420" y="88670"/>
                  </a:lnTo>
                  <a:lnTo>
                    <a:pt x="230011" y="89386"/>
                  </a:lnTo>
                  <a:lnTo>
                    <a:pt x="231341" y="88977"/>
                  </a:lnTo>
                  <a:lnTo>
                    <a:pt x="231750" y="89080"/>
                  </a:lnTo>
                  <a:lnTo>
                    <a:pt x="231648" y="88977"/>
                  </a:lnTo>
                  <a:lnTo>
                    <a:pt x="231750" y="88977"/>
                  </a:lnTo>
                  <a:lnTo>
                    <a:pt x="231648" y="88670"/>
                  </a:lnTo>
                  <a:lnTo>
                    <a:pt x="231239" y="88568"/>
                  </a:lnTo>
                  <a:lnTo>
                    <a:pt x="230932" y="88364"/>
                  </a:lnTo>
                  <a:close/>
                  <a:moveTo>
                    <a:pt x="232670" y="89591"/>
                  </a:moveTo>
                  <a:lnTo>
                    <a:pt x="231750" y="89898"/>
                  </a:lnTo>
                  <a:lnTo>
                    <a:pt x="232670" y="90409"/>
                  </a:lnTo>
                  <a:lnTo>
                    <a:pt x="233284" y="90205"/>
                  </a:lnTo>
                  <a:lnTo>
                    <a:pt x="232670" y="89591"/>
                  </a:lnTo>
                  <a:close/>
                  <a:moveTo>
                    <a:pt x="239420" y="88670"/>
                  </a:moveTo>
                  <a:lnTo>
                    <a:pt x="237989" y="88773"/>
                  </a:lnTo>
                  <a:lnTo>
                    <a:pt x="235943" y="90102"/>
                  </a:lnTo>
                  <a:lnTo>
                    <a:pt x="235943" y="90511"/>
                  </a:lnTo>
                  <a:lnTo>
                    <a:pt x="237068" y="90102"/>
                  </a:lnTo>
                  <a:lnTo>
                    <a:pt x="239420" y="88670"/>
                  </a:lnTo>
                  <a:close/>
                  <a:moveTo>
                    <a:pt x="244636" y="80386"/>
                  </a:moveTo>
                  <a:lnTo>
                    <a:pt x="243205" y="81409"/>
                  </a:lnTo>
                  <a:lnTo>
                    <a:pt x="243920" y="81614"/>
                  </a:lnTo>
                  <a:lnTo>
                    <a:pt x="244125" y="82125"/>
                  </a:lnTo>
                  <a:lnTo>
                    <a:pt x="244432" y="82330"/>
                  </a:lnTo>
                  <a:lnTo>
                    <a:pt x="245761" y="82227"/>
                  </a:lnTo>
                  <a:lnTo>
                    <a:pt x="245557" y="82739"/>
                  </a:lnTo>
                  <a:lnTo>
                    <a:pt x="244023" y="82943"/>
                  </a:lnTo>
                  <a:lnTo>
                    <a:pt x="244534" y="83250"/>
                  </a:lnTo>
                  <a:lnTo>
                    <a:pt x="244739" y="84068"/>
                  </a:lnTo>
                  <a:lnTo>
                    <a:pt x="245659" y="83148"/>
                  </a:lnTo>
                  <a:lnTo>
                    <a:pt x="245761" y="83966"/>
                  </a:lnTo>
                  <a:lnTo>
                    <a:pt x="246580" y="84068"/>
                  </a:lnTo>
                  <a:lnTo>
                    <a:pt x="246784" y="84580"/>
                  </a:lnTo>
                  <a:lnTo>
                    <a:pt x="249648" y="85909"/>
                  </a:lnTo>
                  <a:lnTo>
                    <a:pt x="249443" y="86011"/>
                  </a:lnTo>
                  <a:lnTo>
                    <a:pt x="249648" y="86011"/>
                  </a:lnTo>
                  <a:lnTo>
                    <a:pt x="250261" y="87443"/>
                  </a:lnTo>
                  <a:lnTo>
                    <a:pt x="249852" y="87545"/>
                  </a:lnTo>
                  <a:lnTo>
                    <a:pt x="250057" y="88057"/>
                  </a:lnTo>
                  <a:lnTo>
                    <a:pt x="249852" y="88466"/>
                  </a:lnTo>
                  <a:lnTo>
                    <a:pt x="251080" y="88159"/>
                  </a:lnTo>
                  <a:lnTo>
                    <a:pt x="251080" y="88670"/>
                  </a:lnTo>
                  <a:lnTo>
                    <a:pt x="251693" y="89386"/>
                  </a:lnTo>
                  <a:lnTo>
                    <a:pt x="253534" y="89386"/>
                  </a:lnTo>
                  <a:lnTo>
                    <a:pt x="253841" y="88977"/>
                  </a:lnTo>
                  <a:lnTo>
                    <a:pt x="252920" y="88466"/>
                  </a:lnTo>
                  <a:lnTo>
                    <a:pt x="254455" y="88261"/>
                  </a:lnTo>
                  <a:lnTo>
                    <a:pt x="254455" y="88159"/>
                  </a:lnTo>
                  <a:lnTo>
                    <a:pt x="254557" y="88159"/>
                  </a:lnTo>
                  <a:lnTo>
                    <a:pt x="254250" y="87750"/>
                  </a:lnTo>
                  <a:lnTo>
                    <a:pt x="254864" y="87955"/>
                  </a:lnTo>
                  <a:lnTo>
                    <a:pt x="255375" y="87852"/>
                  </a:lnTo>
                  <a:lnTo>
                    <a:pt x="257625" y="90307"/>
                  </a:lnTo>
                  <a:lnTo>
                    <a:pt x="260080" y="91023"/>
                  </a:lnTo>
                  <a:lnTo>
                    <a:pt x="260080" y="90716"/>
                  </a:lnTo>
                  <a:lnTo>
                    <a:pt x="260489" y="90614"/>
                  </a:lnTo>
                  <a:lnTo>
                    <a:pt x="259670" y="90307"/>
                  </a:lnTo>
                  <a:lnTo>
                    <a:pt x="259670" y="90102"/>
                  </a:lnTo>
                  <a:lnTo>
                    <a:pt x="259159" y="89386"/>
                  </a:lnTo>
                  <a:lnTo>
                    <a:pt x="258648" y="89386"/>
                  </a:lnTo>
                  <a:lnTo>
                    <a:pt x="257318" y="87034"/>
                  </a:lnTo>
                  <a:lnTo>
                    <a:pt x="258136" y="86932"/>
                  </a:lnTo>
                  <a:lnTo>
                    <a:pt x="256500" y="85705"/>
                  </a:lnTo>
                  <a:lnTo>
                    <a:pt x="256398" y="84989"/>
                  </a:lnTo>
                  <a:lnTo>
                    <a:pt x="251898" y="82636"/>
                  </a:lnTo>
                  <a:lnTo>
                    <a:pt x="249545" y="81716"/>
                  </a:lnTo>
                  <a:lnTo>
                    <a:pt x="248727" y="81920"/>
                  </a:lnTo>
                  <a:lnTo>
                    <a:pt x="248727" y="82125"/>
                  </a:lnTo>
                  <a:lnTo>
                    <a:pt x="246989" y="83455"/>
                  </a:lnTo>
                  <a:lnTo>
                    <a:pt x="246375" y="82636"/>
                  </a:lnTo>
                  <a:lnTo>
                    <a:pt x="246273" y="82943"/>
                  </a:lnTo>
                  <a:lnTo>
                    <a:pt x="245864" y="80795"/>
                  </a:lnTo>
                  <a:lnTo>
                    <a:pt x="244636" y="80386"/>
                  </a:lnTo>
                  <a:close/>
                  <a:moveTo>
                    <a:pt x="242693" y="91534"/>
                  </a:moveTo>
                  <a:lnTo>
                    <a:pt x="241977" y="91636"/>
                  </a:lnTo>
                  <a:lnTo>
                    <a:pt x="241977" y="91841"/>
                  </a:lnTo>
                  <a:lnTo>
                    <a:pt x="242386" y="92352"/>
                  </a:lnTo>
                  <a:lnTo>
                    <a:pt x="242693" y="91534"/>
                  </a:lnTo>
                  <a:close/>
                  <a:moveTo>
                    <a:pt x="285750" y="96648"/>
                  </a:moveTo>
                  <a:lnTo>
                    <a:pt x="285545" y="96750"/>
                  </a:lnTo>
                  <a:lnTo>
                    <a:pt x="284420" y="97159"/>
                  </a:lnTo>
                  <a:lnTo>
                    <a:pt x="284216" y="97261"/>
                  </a:lnTo>
                  <a:lnTo>
                    <a:pt x="285239" y="97261"/>
                  </a:lnTo>
                  <a:lnTo>
                    <a:pt x="285750" y="96648"/>
                  </a:lnTo>
                  <a:close/>
                  <a:moveTo>
                    <a:pt x="285648" y="97057"/>
                  </a:moveTo>
                  <a:lnTo>
                    <a:pt x="285239" y="97261"/>
                  </a:lnTo>
                  <a:lnTo>
                    <a:pt x="285545" y="97261"/>
                  </a:lnTo>
                  <a:lnTo>
                    <a:pt x="285648" y="97057"/>
                  </a:lnTo>
                  <a:close/>
                  <a:moveTo>
                    <a:pt x="284011" y="98080"/>
                  </a:moveTo>
                  <a:lnTo>
                    <a:pt x="282886" y="98591"/>
                  </a:lnTo>
                  <a:lnTo>
                    <a:pt x="283807" y="98693"/>
                  </a:lnTo>
                  <a:lnTo>
                    <a:pt x="284114" y="98386"/>
                  </a:lnTo>
                  <a:lnTo>
                    <a:pt x="284011" y="98080"/>
                  </a:lnTo>
                  <a:close/>
                  <a:moveTo>
                    <a:pt x="168852" y="92761"/>
                  </a:moveTo>
                  <a:lnTo>
                    <a:pt x="168136" y="92864"/>
                  </a:lnTo>
                  <a:lnTo>
                    <a:pt x="168136" y="93682"/>
                  </a:lnTo>
                  <a:lnTo>
                    <a:pt x="167318" y="94295"/>
                  </a:lnTo>
                  <a:lnTo>
                    <a:pt x="167318" y="95114"/>
                  </a:lnTo>
                  <a:lnTo>
                    <a:pt x="166807" y="95420"/>
                  </a:lnTo>
                  <a:lnTo>
                    <a:pt x="166705" y="95318"/>
                  </a:lnTo>
                  <a:lnTo>
                    <a:pt x="165886" y="96341"/>
                  </a:lnTo>
                  <a:lnTo>
                    <a:pt x="165375" y="96239"/>
                  </a:lnTo>
                  <a:lnTo>
                    <a:pt x="164966" y="96443"/>
                  </a:lnTo>
                  <a:lnTo>
                    <a:pt x="164761" y="96443"/>
                  </a:lnTo>
                  <a:lnTo>
                    <a:pt x="164045" y="96955"/>
                  </a:lnTo>
                  <a:lnTo>
                    <a:pt x="163330" y="105955"/>
                  </a:lnTo>
                  <a:lnTo>
                    <a:pt x="163943" y="106261"/>
                  </a:lnTo>
                  <a:lnTo>
                    <a:pt x="165477" y="105852"/>
                  </a:lnTo>
                  <a:lnTo>
                    <a:pt x="168750" y="96034"/>
                  </a:lnTo>
                  <a:lnTo>
                    <a:pt x="169159" y="96341"/>
                  </a:lnTo>
                  <a:lnTo>
                    <a:pt x="169364" y="96136"/>
                  </a:lnTo>
                  <a:lnTo>
                    <a:pt x="168852" y="92761"/>
                  </a:lnTo>
                  <a:close/>
                  <a:moveTo>
                    <a:pt x="79364" y="112500"/>
                  </a:moveTo>
                  <a:lnTo>
                    <a:pt x="79057" y="112807"/>
                  </a:lnTo>
                  <a:lnTo>
                    <a:pt x="79057" y="113011"/>
                  </a:lnTo>
                  <a:lnTo>
                    <a:pt x="79364" y="112500"/>
                  </a:lnTo>
                  <a:close/>
                  <a:moveTo>
                    <a:pt x="185114" y="3784"/>
                  </a:moveTo>
                  <a:lnTo>
                    <a:pt x="184091" y="4398"/>
                  </a:lnTo>
                  <a:lnTo>
                    <a:pt x="184909" y="4705"/>
                  </a:lnTo>
                  <a:lnTo>
                    <a:pt x="183273" y="4705"/>
                  </a:lnTo>
                  <a:lnTo>
                    <a:pt x="183989" y="5011"/>
                  </a:lnTo>
                  <a:lnTo>
                    <a:pt x="184193" y="5318"/>
                  </a:lnTo>
                  <a:lnTo>
                    <a:pt x="184193" y="5318"/>
                  </a:lnTo>
                  <a:lnTo>
                    <a:pt x="183784" y="5011"/>
                  </a:lnTo>
                  <a:lnTo>
                    <a:pt x="180102" y="5114"/>
                  </a:lnTo>
                  <a:lnTo>
                    <a:pt x="180920" y="5216"/>
                  </a:lnTo>
                  <a:lnTo>
                    <a:pt x="177341" y="5727"/>
                  </a:lnTo>
                  <a:lnTo>
                    <a:pt x="177545" y="5932"/>
                  </a:lnTo>
                  <a:lnTo>
                    <a:pt x="177341" y="6239"/>
                  </a:lnTo>
                  <a:lnTo>
                    <a:pt x="176830" y="6136"/>
                  </a:lnTo>
                  <a:lnTo>
                    <a:pt x="177955" y="6443"/>
                  </a:lnTo>
                  <a:lnTo>
                    <a:pt x="177239" y="6443"/>
                  </a:lnTo>
                  <a:lnTo>
                    <a:pt x="178568" y="6852"/>
                  </a:lnTo>
                  <a:lnTo>
                    <a:pt x="178057" y="7057"/>
                  </a:lnTo>
                  <a:lnTo>
                    <a:pt x="178261" y="6852"/>
                  </a:lnTo>
                  <a:lnTo>
                    <a:pt x="178261" y="6852"/>
                  </a:lnTo>
                  <a:lnTo>
                    <a:pt x="174477" y="7057"/>
                  </a:lnTo>
                  <a:lnTo>
                    <a:pt x="174682" y="7466"/>
                  </a:lnTo>
                  <a:lnTo>
                    <a:pt x="174989" y="7568"/>
                  </a:lnTo>
                  <a:lnTo>
                    <a:pt x="175091" y="7773"/>
                  </a:lnTo>
                  <a:lnTo>
                    <a:pt x="177648" y="8795"/>
                  </a:lnTo>
                  <a:lnTo>
                    <a:pt x="177852" y="9205"/>
                  </a:lnTo>
                  <a:lnTo>
                    <a:pt x="178261" y="9511"/>
                  </a:lnTo>
                  <a:lnTo>
                    <a:pt x="178169" y="9789"/>
                  </a:lnTo>
                  <a:lnTo>
                    <a:pt x="177852" y="9409"/>
                  </a:lnTo>
                  <a:lnTo>
                    <a:pt x="177545" y="9716"/>
                  </a:lnTo>
                  <a:lnTo>
                    <a:pt x="177034" y="8591"/>
                  </a:lnTo>
                  <a:lnTo>
                    <a:pt x="173352" y="8182"/>
                  </a:lnTo>
                  <a:lnTo>
                    <a:pt x="173352" y="8182"/>
                  </a:lnTo>
                  <a:lnTo>
                    <a:pt x="173966" y="8489"/>
                  </a:lnTo>
                  <a:lnTo>
                    <a:pt x="172636" y="8489"/>
                  </a:lnTo>
                  <a:lnTo>
                    <a:pt x="175193" y="9205"/>
                  </a:lnTo>
                  <a:lnTo>
                    <a:pt x="175193" y="9205"/>
                  </a:lnTo>
                  <a:lnTo>
                    <a:pt x="172432" y="8898"/>
                  </a:lnTo>
                  <a:lnTo>
                    <a:pt x="172432" y="8693"/>
                  </a:lnTo>
                  <a:lnTo>
                    <a:pt x="172227" y="8591"/>
                  </a:lnTo>
                  <a:lnTo>
                    <a:pt x="172227" y="8182"/>
                  </a:lnTo>
                  <a:lnTo>
                    <a:pt x="171307" y="7670"/>
                  </a:lnTo>
                  <a:lnTo>
                    <a:pt x="171307" y="7670"/>
                  </a:lnTo>
                  <a:lnTo>
                    <a:pt x="171716" y="8284"/>
                  </a:lnTo>
                  <a:lnTo>
                    <a:pt x="171102" y="8898"/>
                  </a:lnTo>
                  <a:lnTo>
                    <a:pt x="172227" y="9511"/>
                  </a:lnTo>
                  <a:lnTo>
                    <a:pt x="172330" y="10330"/>
                  </a:lnTo>
                  <a:lnTo>
                    <a:pt x="174886" y="11148"/>
                  </a:lnTo>
                  <a:lnTo>
                    <a:pt x="173966" y="11045"/>
                  </a:lnTo>
                  <a:lnTo>
                    <a:pt x="174170" y="12068"/>
                  </a:lnTo>
                  <a:lnTo>
                    <a:pt x="173966" y="12375"/>
                  </a:lnTo>
                  <a:lnTo>
                    <a:pt x="173966" y="12580"/>
                  </a:lnTo>
                  <a:lnTo>
                    <a:pt x="173250" y="13398"/>
                  </a:lnTo>
                  <a:lnTo>
                    <a:pt x="170898" y="12886"/>
                  </a:lnTo>
                  <a:lnTo>
                    <a:pt x="172023" y="12886"/>
                  </a:lnTo>
                  <a:lnTo>
                    <a:pt x="172125" y="13091"/>
                  </a:lnTo>
                  <a:lnTo>
                    <a:pt x="172636" y="12989"/>
                  </a:lnTo>
                  <a:lnTo>
                    <a:pt x="172330" y="12784"/>
                  </a:lnTo>
                  <a:lnTo>
                    <a:pt x="173045" y="11761"/>
                  </a:lnTo>
                  <a:lnTo>
                    <a:pt x="173045" y="11352"/>
                  </a:lnTo>
                  <a:lnTo>
                    <a:pt x="172330" y="11045"/>
                  </a:lnTo>
                  <a:lnTo>
                    <a:pt x="171307" y="9920"/>
                  </a:lnTo>
                  <a:lnTo>
                    <a:pt x="171307" y="9716"/>
                  </a:lnTo>
                  <a:lnTo>
                    <a:pt x="171102" y="9307"/>
                  </a:lnTo>
                  <a:lnTo>
                    <a:pt x="170284" y="8898"/>
                  </a:lnTo>
                  <a:lnTo>
                    <a:pt x="170182" y="7875"/>
                  </a:lnTo>
                  <a:lnTo>
                    <a:pt x="168545" y="7670"/>
                  </a:lnTo>
                  <a:lnTo>
                    <a:pt x="167727" y="8080"/>
                  </a:lnTo>
                  <a:lnTo>
                    <a:pt x="167625" y="8795"/>
                  </a:lnTo>
                  <a:lnTo>
                    <a:pt x="167114" y="9205"/>
                  </a:lnTo>
                  <a:lnTo>
                    <a:pt x="167727" y="9409"/>
                  </a:lnTo>
                  <a:lnTo>
                    <a:pt x="168034" y="10432"/>
                  </a:lnTo>
                  <a:lnTo>
                    <a:pt x="169875" y="10943"/>
                  </a:lnTo>
                  <a:lnTo>
                    <a:pt x="169568" y="11557"/>
                  </a:lnTo>
                  <a:lnTo>
                    <a:pt x="164148" y="10227"/>
                  </a:lnTo>
                  <a:lnTo>
                    <a:pt x="163636" y="10432"/>
                  </a:lnTo>
                  <a:lnTo>
                    <a:pt x="164352" y="10841"/>
                  </a:lnTo>
                  <a:lnTo>
                    <a:pt x="163841" y="11250"/>
                  </a:lnTo>
                  <a:lnTo>
                    <a:pt x="159648" y="11557"/>
                  </a:lnTo>
                  <a:lnTo>
                    <a:pt x="159648" y="11557"/>
                  </a:lnTo>
                  <a:lnTo>
                    <a:pt x="159955" y="11455"/>
                  </a:lnTo>
                  <a:lnTo>
                    <a:pt x="159852" y="11045"/>
                  </a:lnTo>
                  <a:lnTo>
                    <a:pt x="159750" y="11045"/>
                  </a:lnTo>
                  <a:lnTo>
                    <a:pt x="158830" y="11250"/>
                  </a:lnTo>
                  <a:lnTo>
                    <a:pt x="159136" y="11352"/>
                  </a:lnTo>
                  <a:lnTo>
                    <a:pt x="158830" y="11455"/>
                  </a:lnTo>
                  <a:lnTo>
                    <a:pt x="158625" y="11352"/>
                  </a:lnTo>
                  <a:lnTo>
                    <a:pt x="156682" y="11966"/>
                  </a:lnTo>
                  <a:lnTo>
                    <a:pt x="156886" y="12068"/>
                  </a:lnTo>
                  <a:lnTo>
                    <a:pt x="155250" y="12886"/>
                  </a:lnTo>
                  <a:lnTo>
                    <a:pt x="154330" y="12273"/>
                  </a:lnTo>
                  <a:lnTo>
                    <a:pt x="155352" y="11966"/>
                  </a:lnTo>
                  <a:lnTo>
                    <a:pt x="152898" y="11250"/>
                  </a:lnTo>
                  <a:lnTo>
                    <a:pt x="153614" y="11659"/>
                  </a:lnTo>
                  <a:lnTo>
                    <a:pt x="153614" y="12375"/>
                  </a:lnTo>
                  <a:lnTo>
                    <a:pt x="154227" y="12784"/>
                  </a:lnTo>
                  <a:lnTo>
                    <a:pt x="154227" y="13602"/>
                  </a:lnTo>
                  <a:lnTo>
                    <a:pt x="152795" y="13193"/>
                  </a:lnTo>
                  <a:lnTo>
                    <a:pt x="151466" y="14011"/>
                  </a:lnTo>
                  <a:lnTo>
                    <a:pt x="152080" y="14727"/>
                  </a:lnTo>
                  <a:lnTo>
                    <a:pt x="151568" y="14932"/>
                  </a:lnTo>
                  <a:lnTo>
                    <a:pt x="149625" y="14318"/>
                  </a:lnTo>
                  <a:lnTo>
                    <a:pt x="149420" y="14523"/>
                  </a:lnTo>
                  <a:lnTo>
                    <a:pt x="150545" y="15239"/>
                  </a:lnTo>
                  <a:lnTo>
                    <a:pt x="150341" y="15545"/>
                  </a:lnTo>
                  <a:lnTo>
                    <a:pt x="146864" y="13295"/>
                  </a:lnTo>
                  <a:lnTo>
                    <a:pt x="147068" y="13193"/>
                  </a:lnTo>
                  <a:lnTo>
                    <a:pt x="145636" y="12580"/>
                  </a:lnTo>
                  <a:lnTo>
                    <a:pt x="151057" y="13398"/>
                  </a:lnTo>
                  <a:lnTo>
                    <a:pt x="151977" y="12886"/>
                  </a:lnTo>
                  <a:lnTo>
                    <a:pt x="151875" y="12375"/>
                  </a:lnTo>
                  <a:lnTo>
                    <a:pt x="150648" y="11659"/>
                  </a:lnTo>
                  <a:lnTo>
                    <a:pt x="150750" y="11761"/>
                  </a:lnTo>
                  <a:lnTo>
                    <a:pt x="150750" y="11761"/>
                  </a:lnTo>
                  <a:lnTo>
                    <a:pt x="146455" y="10636"/>
                  </a:lnTo>
                  <a:lnTo>
                    <a:pt x="146045" y="10841"/>
                  </a:lnTo>
                  <a:lnTo>
                    <a:pt x="145841" y="10636"/>
                  </a:lnTo>
                  <a:lnTo>
                    <a:pt x="145841" y="10534"/>
                  </a:lnTo>
                  <a:lnTo>
                    <a:pt x="145227" y="10432"/>
                  </a:lnTo>
                  <a:lnTo>
                    <a:pt x="145739" y="10330"/>
                  </a:lnTo>
                  <a:lnTo>
                    <a:pt x="145023" y="10125"/>
                  </a:lnTo>
                  <a:lnTo>
                    <a:pt x="145023" y="10125"/>
                  </a:lnTo>
                  <a:lnTo>
                    <a:pt x="145125" y="10227"/>
                  </a:lnTo>
                  <a:lnTo>
                    <a:pt x="143591" y="10330"/>
                  </a:lnTo>
                  <a:lnTo>
                    <a:pt x="143489" y="10125"/>
                  </a:lnTo>
                  <a:lnTo>
                    <a:pt x="142875" y="9920"/>
                  </a:lnTo>
                  <a:lnTo>
                    <a:pt x="144102" y="9920"/>
                  </a:lnTo>
                  <a:lnTo>
                    <a:pt x="143080" y="9409"/>
                  </a:lnTo>
                  <a:lnTo>
                    <a:pt x="142466" y="9920"/>
                  </a:lnTo>
                  <a:lnTo>
                    <a:pt x="141955" y="9409"/>
                  </a:lnTo>
                  <a:lnTo>
                    <a:pt x="141443" y="9716"/>
                  </a:lnTo>
                  <a:lnTo>
                    <a:pt x="141341" y="9511"/>
                  </a:lnTo>
                  <a:lnTo>
                    <a:pt x="141136" y="9409"/>
                  </a:lnTo>
                  <a:lnTo>
                    <a:pt x="140727" y="9920"/>
                  </a:lnTo>
                  <a:lnTo>
                    <a:pt x="140830" y="9409"/>
                  </a:lnTo>
                  <a:lnTo>
                    <a:pt x="140318" y="9307"/>
                  </a:lnTo>
                  <a:lnTo>
                    <a:pt x="139398" y="10023"/>
                  </a:lnTo>
                  <a:lnTo>
                    <a:pt x="138886" y="9716"/>
                  </a:lnTo>
                  <a:lnTo>
                    <a:pt x="138068" y="9920"/>
                  </a:lnTo>
                  <a:lnTo>
                    <a:pt x="138477" y="10227"/>
                  </a:lnTo>
                  <a:lnTo>
                    <a:pt x="137864" y="10125"/>
                  </a:lnTo>
                  <a:lnTo>
                    <a:pt x="137557" y="10330"/>
                  </a:lnTo>
                  <a:lnTo>
                    <a:pt x="137761" y="10534"/>
                  </a:lnTo>
                  <a:lnTo>
                    <a:pt x="137352" y="10636"/>
                  </a:lnTo>
                  <a:lnTo>
                    <a:pt x="137352" y="10125"/>
                  </a:lnTo>
                  <a:lnTo>
                    <a:pt x="137045" y="10534"/>
                  </a:lnTo>
                  <a:lnTo>
                    <a:pt x="136330" y="10534"/>
                  </a:lnTo>
                  <a:lnTo>
                    <a:pt x="136636" y="10636"/>
                  </a:lnTo>
                  <a:lnTo>
                    <a:pt x="136125" y="10636"/>
                  </a:lnTo>
                  <a:lnTo>
                    <a:pt x="136125" y="10841"/>
                  </a:lnTo>
                  <a:lnTo>
                    <a:pt x="135818" y="10841"/>
                  </a:lnTo>
                  <a:lnTo>
                    <a:pt x="135716" y="11045"/>
                  </a:lnTo>
                  <a:lnTo>
                    <a:pt x="135102" y="11352"/>
                  </a:lnTo>
                  <a:lnTo>
                    <a:pt x="135818" y="11455"/>
                  </a:lnTo>
                  <a:lnTo>
                    <a:pt x="135307" y="11455"/>
                  </a:lnTo>
                  <a:lnTo>
                    <a:pt x="135102" y="11761"/>
                  </a:lnTo>
                  <a:lnTo>
                    <a:pt x="135102" y="11966"/>
                  </a:lnTo>
                  <a:lnTo>
                    <a:pt x="134795" y="11659"/>
                  </a:lnTo>
                  <a:lnTo>
                    <a:pt x="134386" y="11761"/>
                  </a:lnTo>
                  <a:lnTo>
                    <a:pt x="134591" y="11864"/>
                  </a:lnTo>
                  <a:lnTo>
                    <a:pt x="134080" y="12068"/>
                  </a:lnTo>
                  <a:lnTo>
                    <a:pt x="134386" y="12068"/>
                  </a:lnTo>
                  <a:lnTo>
                    <a:pt x="134693" y="12273"/>
                  </a:lnTo>
                  <a:lnTo>
                    <a:pt x="134693" y="12375"/>
                  </a:lnTo>
                  <a:lnTo>
                    <a:pt x="133875" y="12477"/>
                  </a:lnTo>
                  <a:lnTo>
                    <a:pt x="134591" y="12477"/>
                  </a:lnTo>
                  <a:lnTo>
                    <a:pt x="133364" y="12784"/>
                  </a:lnTo>
                  <a:lnTo>
                    <a:pt x="133568" y="12886"/>
                  </a:lnTo>
                  <a:lnTo>
                    <a:pt x="133057" y="13091"/>
                  </a:lnTo>
                  <a:lnTo>
                    <a:pt x="133670" y="13295"/>
                  </a:lnTo>
                  <a:lnTo>
                    <a:pt x="132852" y="13500"/>
                  </a:lnTo>
                  <a:lnTo>
                    <a:pt x="133057" y="13602"/>
                  </a:lnTo>
                  <a:lnTo>
                    <a:pt x="133057" y="14216"/>
                  </a:lnTo>
                  <a:lnTo>
                    <a:pt x="132750" y="14420"/>
                  </a:lnTo>
                  <a:lnTo>
                    <a:pt x="132545" y="14318"/>
                  </a:lnTo>
                  <a:lnTo>
                    <a:pt x="131932" y="14727"/>
                  </a:lnTo>
                  <a:lnTo>
                    <a:pt x="132239" y="14625"/>
                  </a:lnTo>
                  <a:lnTo>
                    <a:pt x="130909" y="15750"/>
                  </a:lnTo>
                  <a:lnTo>
                    <a:pt x="131114" y="15852"/>
                  </a:lnTo>
                  <a:lnTo>
                    <a:pt x="131830" y="15545"/>
                  </a:lnTo>
                  <a:lnTo>
                    <a:pt x="131727" y="15443"/>
                  </a:lnTo>
                  <a:lnTo>
                    <a:pt x="132136" y="15443"/>
                  </a:lnTo>
                  <a:lnTo>
                    <a:pt x="131932" y="15545"/>
                  </a:lnTo>
                  <a:lnTo>
                    <a:pt x="132136" y="15545"/>
                  </a:lnTo>
                  <a:lnTo>
                    <a:pt x="131727" y="15852"/>
                  </a:lnTo>
                  <a:lnTo>
                    <a:pt x="130091" y="15955"/>
                  </a:lnTo>
                  <a:lnTo>
                    <a:pt x="129886" y="16057"/>
                  </a:lnTo>
                  <a:lnTo>
                    <a:pt x="130193" y="16466"/>
                  </a:lnTo>
                  <a:lnTo>
                    <a:pt x="128864" y="16568"/>
                  </a:lnTo>
                  <a:lnTo>
                    <a:pt x="129886" y="16568"/>
                  </a:lnTo>
                  <a:lnTo>
                    <a:pt x="128785" y="16804"/>
                  </a:lnTo>
                  <a:lnTo>
                    <a:pt x="128785" y="16804"/>
                  </a:lnTo>
                  <a:lnTo>
                    <a:pt x="127841" y="17182"/>
                  </a:lnTo>
                  <a:lnTo>
                    <a:pt x="128966" y="17386"/>
                  </a:lnTo>
                  <a:lnTo>
                    <a:pt x="127739" y="17386"/>
                  </a:lnTo>
                  <a:lnTo>
                    <a:pt x="128045" y="18102"/>
                  </a:lnTo>
                  <a:lnTo>
                    <a:pt x="129477" y="17795"/>
                  </a:lnTo>
                  <a:lnTo>
                    <a:pt x="129580" y="18000"/>
                  </a:lnTo>
                  <a:lnTo>
                    <a:pt x="129273" y="18205"/>
                  </a:lnTo>
                  <a:lnTo>
                    <a:pt x="127739" y="18307"/>
                  </a:lnTo>
                  <a:lnTo>
                    <a:pt x="128250" y="18511"/>
                  </a:lnTo>
                  <a:lnTo>
                    <a:pt x="127943" y="18818"/>
                  </a:lnTo>
                  <a:lnTo>
                    <a:pt x="128250" y="19023"/>
                  </a:lnTo>
                  <a:lnTo>
                    <a:pt x="127943" y="19227"/>
                  </a:lnTo>
                  <a:lnTo>
                    <a:pt x="128045" y="19330"/>
                  </a:lnTo>
                  <a:lnTo>
                    <a:pt x="129170" y="18614"/>
                  </a:lnTo>
                  <a:lnTo>
                    <a:pt x="128864" y="19023"/>
                  </a:lnTo>
                  <a:lnTo>
                    <a:pt x="128557" y="19023"/>
                  </a:lnTo>
                  <a:lnTo>
                    <a:pt x="128659" y="19330"/>
                  </a:lnTo>
                  <a:lnTo>
                    <a:pt x="127943" y="19841"/>
                  </a:lnTo>
                  <a:lnTo>
                    <a:pt x="128864" y="19534"/>
                  </a:lnTo>
                  <a:lnTo>
                    <a:pt x="128557" y="19841"/>
                  </a:lnTo>
                  <a:lnTo>
                    <a:pt x="128864" y="20045"/>
                  </a:lnTo>
                  <a:lnTo>
                    <a:pt x="128250" y="20352"/>
                  </a:lnTo>
                  <a:lnTo>
                    <a:pt x="129068" y="20761"/>
                  </a:lnTo>
                  <a:lnTo>
                    <a:pt x="128966" y="20864"/>
                  </a:lnTo>
                  <a:lnTo>
                    <a:pt x="131011" y="20148"/>
                  </a:lnTo>
                  <a:lnTo>
                    <a:pt x="131114" y="19943"/>
                  </a:lnTo>
                  <a:lnTo>
                    <a:pt x="131727" y="19841"/>
                  </a:lnTo>
                  <a:lnTo>
                    <a:pt x="131727" y="19534"/>
                  </a:lnTo>
                  <a:lnTo>
                    <a:pt x="131830" y="19330"/>
                  </a:lnTo>
                  <a:lnTo>
                    <a:pt x="132034" y="19841"/>
                  </a:lnTo>
                  <a:lnTo>
                    <a:pt x="132443" y="20045"/>
                  </a:lnTo>
                  <a:lnTo>
                    <a:pt x="132443" y="20659"/>
                  </a:lnTo>
                  <a:lnTo>
                    <a:pt x="133670" y="22295"/>
                  </a:lnTo>
                  <a:lnTo>
                    <a:pt x="133670" y="22500"/>
                  </a:lnTo>
                  <a:lnTo>
                    <a:pt x="133773" y="22705"/>
                  </a:lnTo>
                  <a:lnTo>
                    <a:pt x="133466" y="22705"/>
                  </a:lnTo>
                  <a:lnTo>
                    <a:pt x="133875" y="23523"/>
                  </a:lnTo>
                  <a:lnTo>
                    <a:pt x="135000" y="23318"/>
                  </a:lnTo>
                  <a:lnTo>
                    <a:pt x="135205" y="22909"/>
                  </a:lnTo>
                  <a:lnTo>
                    <a:pt x="136023" y="22807"/>
                  </a:lnTo>
                  <a:lnTo>
                    <a:pt x="136432" y="20557"/>
                  </a:lnTo>
                  <a:lnTo>
                    <a:pt x="136636" y="20557"/>
                  </a:lnTo>
                  <a:lnTo>
                    <a:pt x="136023" y="20455"/>
                  </a:lnTo>
                  <a:lnTo>
                    <a:pt x="137761" y="19739"/>
                  </a:lnTo>
                  <a:lnTo>
                    <a:pt x="137250" y="19739"/>
                  </a:lnTo>
                  <a:lnTo>
                    <a:pt x="137966" y="19227"/>
                  </a:lnTo>
                  <a:lnTo>
                    <a:pt x="136636" y="18307"/>
                  </a:lnTo>
                  <a:lnTo>
                    <a:pt x="136432" y="17489"/>
                  </a:lnTo>
                  <a:lnTo>
                    <a:pt x="136636" y="17591"/>
                  </a:lnTo>
                  <a:lnTo>
                    <a:pt x="136636" y="17080"/>
                  </a:lnTo>
                  <a:lnTo>
                    <a:pt x="136432" y="16773"/>
                  </a:lnTo>
                  <a:lnTo>
                    <a:pt x="136943" y="16670"/>
                  </a:lnTo>
                  <a:lnTo>
                    <a:pt x="136841" y="16670"/>
                  </a:lnTo>
                  <a:lnTo>
                    <a:pt x="136739" y="16466"/>
                  </a:lnTo>
                  <a:lnTo>
                    <a:pt x="137148" y="16364"/>
                  </a:lnTo>
                  <a:lnTo>
                    <a:pt x="137045" y="16364"/>
                  </a:lnTo>
                  <a:lnTo>
                    <a:pt x="137455" y="16159"/>
                  </a:lnTo>
                  <a:lnTo>
                    <a:pt x="137352" y="16057"/>
                  </a:lnTo>
                  <a:lnTo>
                    <a:pt x="137864" y="15955"/>
                  </a:lnTo>
                  <a:lnTo>
                    <a:pt x="137864" y="15852"/>
                  </a:lnTo>
                  <a:lnTo>
                    <a:pt x="139091" y="15034"/>
                  </a:lnTo>
                  <a:lnTo>
                    <a:pt x="138784" y="14625"/>
                  </a:lnTo>
                  <a:lnTo>
                    <a:pt x="138886" y="14216"/>
                  </a:lnTo>
                  <a:lnTo>
                    <a:pt x="138989" y="14216"/>
                  </a:lnTo>
                  <a:lnTo>
                    <a:pt x="139193" y="14011"/>
                  </a:lnTo>
                  <a:lnTo>
                    <a:pt x="139398" y="14011"/>
                  </a:lnTo>
                  <a:lnTo>
                    <a:pt x="139295" y="13909"/>
                  </a:lnTo>
                  <a:lnTo>
                    <a:pt x="141034" y="13705"/>
                  </a:lnTo>
                  <a:lnTo>
                    <a:pt x="141545" y="14011"/>
                  </a:lnTo>
                  <a:lnTo>
                    <a:pt x="141648" y="14625"/>
                  </a:lnTo>
                  <a:lnTo>
                    <a:pt x="139807" y="15852"/>
                  </a:lnTo>
                  <a:lnTo>
                    <a:pt x="139807" y="15955"/>
                  </a:lnTo>
                  <a:lnTo>
                    <a:pt x="139295" y="16159"/>
                  </a:lnTo>
                  <a:lnTo>
                    <a:pt x="139602" y="18511"/>
                  </a:lnTo>
                  <a:lnTo>
                    <a:pt x="140523" y="18716"/>
                  </a:lnTo>
                  <a:lnTo>
                    <a:pt x="140523" y="18920"/>
                  </a:lnTo>
                  <a:lnTo>
                    <a:pt x="140727" y="18920"/>
                  </a:lnTo>
                  <a:lnTo>
                    <a:pt x="140830" y="19330"/>
                  </a:lnTo>
                  <a:lnTo>
                    <a:pt x="142977" y="18818"/>
                  </a:lnTo>
                  <a:lnTo>
                    <a:pt x="142875" y="18716"/>
                  </a:lnTo>
                  <a:lnTo>
                    <a:pt x="143386" y="18511"/>
                  </a:lnTo>
                  <a:lnTo>
                    <a:pt x="143284" y="18716"/>
                  </a:lnTo>
                  <a:lnTo>
                    <a:pt x="144731" y="18619"/>
                  </a:lnTo>
                  <a:lnTo>
                    <a:pt x="144731" y="18619"/>
                  </a:lnTo>
                  <a:lnTo>
                    <a:pt x="146045" y="19125"/>
                  </a:lnTo>
                  <a:lnTo>
                    <a:pt x="144920" y="19227"/>
                  </a:lnTo>
                  <a:lnTo>
                    <a:pt x="144818" y="19432"/>
                  </a:lnTo>
                  <a:lnTo>
                    <a:pt x="144614" y="19330"/>
                  </a:lnTo>
                  <a:lnTo>
                    <a:pt x="144511" y="19636"/>
                  </a:lnTo>
                  <a:lnTo>
                    <a:pt x="141750" y="19739"/>
                  </a:lnTo>
                  <a:lnTo>
                    <a:pt x="141341" y="20045"/>
                  </a:lnTo>
                  <a:lnTo>
                    <a:pt x="142261" y="20864"/>
                  </a:lnTo>
                  <a:lnTo>
                    <a:pt x="142261" y="21784"/>
                  </a:lnTo>
                  <a:lnTo>
                    <a:pt x="140318" y="21375"/>
                  </a:lnTo>
                  <a:lnTo>
                    <a:pt x="139909" y="22398"/>
                  </a:lnTo>
                  <a:lnTo>
                    <a:pt x="140011" y="23318"/>
                  </a:lnTo>
                  <a:lnTo>
                    <a:pt x="140114" y="23932"/>
                  </a:lnTo>
                  <a:lnTo>
                    <a:pt x="139807" y="23932"/>
                  </a:lnTo>
                  <a:lnTo>
                    <a:pt x="140011" y="23318"/>
                  </a:lnTo>
                  <a:lnTo>
                    <a:pt x="138886" y="24545"/>
                  </a:lnTo>
                  <a:lnTo>
                    <a:pt x="138375" y="24239"/>
                  </a:lnTo>
                  <a:lnTo>
                    <a:pt x="134693" y="24750"/>
                  </a:lnTo>
                  <a:lnTo>
                    <a:pt x="135307" y="25261"/>
                  </a:lnTo>
                  <a:lnTo>
                    <a:pt x="134795" y="25057"/>
                  </a:lnTo>
                  <a:lnTo>
                    <a:pt x="134693" y="24750"/>
                  </a:lnTo>
                  <a:lnTo>
                    <a:pt x="133773" y="24443"/>
                  </a:lnTo>
                  <a:lnTo>
                    <a:pt x="132852" y="24955"/>
                  </a:lnTo>
                  <a:lnTo>
                    <a:pt x="131625" y="24443"/>
                  </a:lnTo>
                  <a:lnTo>
                    <a:pt x="131625" y="24136"/>
                  </a:lnTo>
                  <a:lnTo>
                    <a:pt x="131318" y="23830"/>
                  </a:lnTo>
                  <a:lnTo>
                    <a:pt x="131420" y="23420"/>
                  </a:lnTo>
                  <a:lnTo>
                    <a:pt x="131727" y="23216"/>
                  </a:lnTo>
                  <a:lnTo>
                    <a:pt x="131625" y="23114"/>
                  </a:lnTo>
                  <a:lnTo>
                    <a:pt x="132341" y="22500"/>
                  </a:lnTo>
                  <a:lnTo>
                    <a:pt x="131932" y="22398"/>
                  </a:lnTo>
                  <a:lnTo>
                    <a:pt x="132034" y="21273"/>
                  </a:lnTo>
                  <a:lnTo>
                    <a:pt x="132034" y="21273"/>
                  </a:lnTo>
                  <a:lnTo>
                    <a:pt x="130602" y="21886"/>
                  </a:lnTo>
                  <a:lnTo>
                    <a:pt x="130602" y="22193"/>
                  </a:lnTo>
                  <a:lnTo>
                    <a:pt x="131011" y="22295"/>
                  </a:lnTo>
                  <a:lnTo>
                    <a:pt x="130705" y="22398"/>
                  </a:lnTo>
                  <a:lnTo>
                    <a:pt x="130295" y="22398"/>
                  </a:lnTo>
                  <a:lnTo>
                    <a:pt x="130295" y="23318"/>
                  </a:lnTo>
                  <a:lnTo>
                    <a:pt x="130909" y="24341"/>
                  </a:lnTo>
                  <a:lnTo>
                    <a:pt x="130807" y="24545"/>
                  </a:lnTo>
                  <a:lnTo>
                    <a:pt x="131625" y="25261"/>
                  </a:lnTo>
                  <a:lnTo>
                    <a:pt x="131011" y="25057"/>
                  </a:lnTo>
                  <a:lnTo>
                    <a:pt x="130705" y="25466"/>
                  </a:lnTo>
                  <a:lnTo>
                    <a:pt x="128864" y="25466"/>
                  </a:lnTo>
                  <a:lnTo>
                    <a:pt x="127739" y="26080"/>
                  </a:lnTo>
                  <a:lnTo>
                    <a:pt x="127432" y="27205"/>
                  </a:lnTo>
                  <a:lnTo>
                    <a:pt x="127227" y="27205"/>
                  </a:lnTo>
                  <a:lnTo>
                    <a:pt x="127534" y="27409"/>
                  </a:lnTo>
                  <a:lnTo>
                    <a:pt x="127534" y="27409"/>
                  </a:lnTo>
                  <a:lnTo>
                    <a:pt x="126818" y="27307"/>
                  </a:lnTo>
                  <a:lnTo>
                    <a:pt x="126818" y="27307"/>
                  </a:lnTo>
                  <a:lnTo>
                    <a:pt x="127432" y="27409"/>
                  </a:lnTo>
                  <a:lnTo>
                    <a:pt x="125386" y="28023"/>
                  </a:lnTo>
                  <a:lnTo>
                    <a:pt x="124977" y="28841"/>
                  </a:lnTo>
                  <a:lnTo>
                    <a:pt x="124261" y="29148"/>
                  </a:lnTo>
                  <a:lnTo>
                    <a:pt x="124466" y="29352"/>
                  </a:lnTo>
                  <a:lnTo>
                    <a:pt x="123239" y="29455"/>
                  </a:lnTo>
                  <a:lnTo>
                    <a:pt x="123136" y="29148"/>
                  </a:lnTo>
                  <a:lnTo>
                    <a:pt x="122727" y="29352"/>
                  </a:lnTo>
                  <a:lnTo>
                    <a:pt x="123034" y="30170"/>
                  </a:lnTo>
                  <a:lnTo>
                    <a:pt x="120375" y="30375"/>
                  </a:lnTo>
                  <a:lnTo>
                    <a:pt x="120784" y="30477"/>
                  </a:lnTo>
                  <a:lnTo>
                    <a:pt x="120477" y="30580"/>
                  </a:lnTo>
                  <a:lnTo>
                    <a:pt x="120682" y="30682"/>
                  </a:lnTo>
                  <a:lnTo>
                    <a:pt x="120375" y="30784"/>
                  </a:lnTo>
                  <a:lnTo>
                    <a:pt x="122011" y="31193"/>
                  </a:lnTo>
                  <a:lnTo>
                    <a:pt x="121909" y="31295"/>
                  </a:lnTo>
                  <a:lnTo>
                    <a:pt x="122114" y="31295"/>
                  </a:lnTo>
                  <a:lnTo>
                    <a:pt x="122114" y="31398"/>
                  </a:lnTo>
                  <a:lnTo>
                    <a:pt x="122727" y="31602"/>
                  </a:lnTo>
                  <a:lnTo>
                    <a:pt x="122420" y="31705"/>
                  </a:lnTo>
                  <a:lnTo>
                    <a:pt x="122523" y="32114"/>
                  </a:lnTo>
                  <a:lnTo>
                    <a:pt x="123239" y="32523"/>
                  </a:lnTo>
                  <a:lnTo>
                    <a:pt x="123341" y="33136"/>
                  </a:lnTo>
                  <a:lnTo>
                    <a:pt x="123136" y="33034"/>
                  </a:lnTo>
                  <a:lnTo>
                    <a:pt x="123750" y="33852"/>
                  </a:lnTo>
                  <a:lnTo>
                    <a:pt x="123750" y="33852"/>
                  </a:lnTo>
                  <a:lnTo>
                    <a:pt x="123239" y="33341"/>
                  </a:lnTo>
                  <a:lnTo>
                    <a:pt x="123136" y="34261"/>
                  </a:lnTo>
                  <a:lnTo>
                    <a:pt x="123239" y="34159"/>
                  </a:lnTo>
                  <a:lnTo>
                    <a:pt x="123239" y="34261"/>
                  </a:lnTo>
                  <a:lnTo>
                    <a:pt x="122830" y="35386"/>
                  </a:lnTo>
                  <a:lnTo>
                    <a:pt x="117409" y="35284"/>
                  </a:lnTo>
                  <a:lnTo>
                    <a:pt x="117307" y="35489"/>
                  </a:lnTo>
                  <a:lnTo>
                    <a:pt x="116898" y="35591"/>
                  </a:lnTo>
                  <a:lnTo>
                    <a:pt x="116693" y="36307"/>
                  </a:lnTo>
                  <a:lnTo>
                    <a:pt x="116898" y="36307"/>
                  </a:lnTo>
                  <a:lnTo>
                    <a:pt x="116898" y="36614"/>
                  </a:lnTo>
                  <a:lnTo>
                    <a:pt x="117000" y="36614"/>
                  </a:lnTo>
                  <a:lnTo>
                    <a:pt x="116182" y="40091"/>
                  </a:lnTo>
                  <a:lnTo>
                    <a:pt x="116795" y="39784"/>
                  </a:lnTo>
                  <a:lnTo>
                    <a:pt x="116386" y="40295"/>
                  </a:lnTo>
                  <a:lnTo>
                    <a:pt x="116687" y="40446"/>
                  </a:lnTo>
                  <a:lnTo>
                    <a:pt x="116687" y="40446"/>
                  </a:lnTo>
                  <a:lnTo>
                    <a:pt x="116489" y="41932"/>
                  </a:lnTo>
                  <a:lnTo>
                    <a:pt x="118330" y="41625"/>
                  </a:lnTo>
                  <a:lnTo>
                    <a:pt x="118739" y="42136"/>
                  </a:lnTo>
                  <a:lnTo>
                    <a:pt x="118841" y="42034"/>
                  </a:lnTo>
                  <a:lnTo>
                    <a:pt x="119455" y="42955"/>
                  </a:lnTo>
                  <a:lnTo>
                    <a:pt x="122420" y="42034"/>
                  </a:lnTo>
                  <a:lnTo>
                    <a:pt x="122727" y="41625"/>
                  </a:lnTo>
                  <a:lnTo>
                    <a:pt x="123545" y="41318"/>
                  </a:lnTo>
                  <a:lnTo>
                    <a:pt x="123852" y="40500"/>
                  </a:lnTo>
                  <a:lnTo>
                    <a:pt x="124261" y="40193"/>
                  </a:lnTo>
                  <a:lnTo>
                    <a:pt x="123955" y="39784"/>
                  </a:lnTo>
                  <a:lnTo>
                    <a:pt x="124773" y="38045"/>
                  </a:lnTo>
                  <a:lnTo>
                    <a:pt x="126818" y="36920"/>
                  </a:lnTo>
                  <a:lnTo>
                    <a:pt x="126818" y="35693"/>
                  </a:lnTo>
                  <a:lnTo>
                    <a:pt x="129682" y="35591"/>
                  </a:lnTo>
                  <a:lnTo>
                    <a:pt x="131318" y="34466"/>
                  </a:lnTo>
                  <a:lnTo>
                    <a:pt x="136943" y="38864"/>
                  </a:lnTo>
                  <a:lnTo>
                    <a:pt x="137250" y="38864"/>
                  </a:lnTo>
                  <a:lnTo>
                    <a:pt x="137761" y="40091"/>
                  </a:lnTo>
                  <a:lnTo>
                    <a:pt x="137557" y="40193"/>
                  </a:lnTo>
                  <a:lnTo>
                    <a:pt x="137352" y="40807"/>
                  </a:lnTo>
                  <a:lnTo>
                    <a:pt x="137761" y="41011"/>
                  </a:lnTo>
                  <a:lnTo>
                    <a:pt x="138170" y="39989"/>
                  </a:lnTo>
                  <a:lnTo>
                    <a:pt x="138580" y="39886"/>
                  </a:lnTo>
                  <a:lnTo>
                    <a:pt x="138477" y="39375"/>
                  </a:lnTo>
                  <a:lnTo>
                    <a:pt x="138068" y="39170"/>
                  </a:lnTo>
                  <a:lnTo>
                    <a:pt x="138375" y="38455"/>
                  </a:lnTo>
                  <a:lnTo>
                    <a:pt x="139602" y="38966"/>
                  </a:lnTo>
                  <a:lnTo>
                    <a:pt x="137455" y="37432"/>
                  </a:lnTo>
                  <a:lnTo>
                    <a:pt x="137557" y="37023"/>
                  </a:lnTo>
                  <a:lnTo>
                    <a:pt x="136432" y="36818"/>
                  </a:lnTo>
                  <a:lnTo>
                    <a:pt x="134182" y="34057"/>
                  </a:lnTo>
                  <a:lnTo>
                    <a:pt x="134284" y="33341"/>
                  </a:lnTo>
                  <a:lnTo>
                    <a:pt x="135307" y="33239"/>
                  </a:lnTo>
                  <a:lnTo>
                    <a:pt x="135205" y="33750"/>
                  </a:lnTo>
                  <a:lnTo>
                    <a:pt x="135716" y="33750"/>
                  </a:lnTo>
                  <a:lnTo>
                    <a:pt x="135818" y="33545"/>
                  </a:lnTo>
                  <a:lnTo>
                    <a:pt x="136841" y="34670"/>
                  </a:lnTo>
                  <a:lnTo>
                    <a:pt x="136534" y="34670"/>
                  </a:lnTo>
                  <a:lnTo>
                    <a:pt x="138784" y="36102"/>
                  </a:lnTo>
                  <a:lnTo>
                    <a:pt x="138170" y="35898"/>
                  </a:lnTo>
                  <a:lnTo>
                    <a:pt x="140420" y="37330"/>
                  </a:lnTo>
                  <a:lnTo>
                    <a:pt x="140420" y="38557"/>
                  </a:lnTo>
                  <a:lnTo>
                    <a:pt x="140318" y="38557"/>
                  </a:lnTo>
                  <a:lnTo>
                    <a:pt x="141955" y="39989"/>
                  </a:lnTo>
                  <a:lnTo>
                    <a:pt x="141648" y="39989"/>
                  </a:lnTo>
                  <a:lnTo>
                    <a:pt x="141955" y="40398"/>
                  </a:lnTo>
                  <a:lnTo>
                    <a:pt x="143080" y="40500"/>
                  </a:lnTo>
                  <a:lnTo>
                    <a:pt x="143489" y="40807"/>
                  </a:lnTo>
                  <a:lnTo>
                    <a:pt x="143489" y="40909"/>
                  </a:lnTo>
                  <a:lnTo>
                    <a:pt x="142159" y="40909"/>
                  </a:lnTo>
                  <a:lnTo>
                    <a:pt x="142773" y="42239"/>
                  </a:lnTo>
                  <a:lnTo>
                    <a:pt x="143284" y="42545"/>
                  </a:lnTo>
                  <a:lnTo>
                    <a:pt x="143898" y="42545"/>
                  </a:lnTo>
                  <a:lnTo>
                    <a:pt x="143489" y="41318"/>
                  </a:lnTo>
                  <a:lnTo>
                    <a:pt x="144102" y="41523"/>
                  </a:lnTo>
                  <a:lnTo>
                    <a:pt x="144102" y="41523"/>
                  </a:lnTo>
                  <a:lnTo>
                    <a:pt x="143591" y="41011"/>
                  </a:lnTo>
                  <a:lnTo>
                    <a:pt x="144205" y="41011"/>
                  </a:lnTo>
                  <a:lnTo>
                    <a:pt x="144409" y="40807"/>
                  </a:lnTo>
                  <a:lnTo>
                    <a:pt x="143182" y="39989"/>
                  </a:lnTo>
                  <a:lnTo>
                    <a:pt x="143591" y="39784"/>
                  </a:lnTo>
                  <a:lnTo>
                    <a:pt x="143386" y="39682"/>
                  </a:lnTo>
                  <a:lnTo>
                    <a:pt x="143591" y="39580"/>
                  </a:lnTo>
                  <a:lnTo>
                    <a:pt x="143693" y="39784"/>
                  </a:lnTo>
                  <a:lnTo>
                    <a:pt x="143591" y="39477"/>
                  </a:lnTo>
                  <a:lnTo>
                    <a:pt x="143080" y="38761"/>
                  </a:lnTo>
                  <a:lnTo>
                    <a:pt x="143284" y="38352"/>
                  </a:lnTo>
                  <a:lnTo>
                    <a:pt x="143740" y="38678"/>
                  </a:lnTo>
                  <a:lnTo>
                    <a:pt x="143740" y="38678"/>
                  </a:lnTo>
                  <a:lnTo>
                    <a:pt x="144205" y="38864"/>
                  </a:lnTo>
                  <a:lnTo>
                    <a:pt x="144102" y="38557"/>
                  </a:lnTo>
                  <a:lnTo>
                    <a:pt x="144511" y="38761"/>
                  </a:lnTo>
                  <a:lnTo>
                    <a:pt x="144000" y="38250"/>
                  </a:lnTo>
                  <a:lnTo>
                    <a:pt x="145636" y="38045"/>
                  </a:lnTo>
                  <a:lnTo>
                    <a:pt x="145943" y="38250"/>
                  </a:lnTo>
                  <a:lnTo>
                    <a:pt x="146557" y="38250"/>
                  </a:lnTo>
                  <a:lnTo>
                    <a:pt x="146045" y="38864"/>
                  </a:lnTo>
                  <a:lnTo>
                    <a:pt x="146864" y="39989"/>
                  </a:lnTo>
                  <a:lnTo>
                    <a:pt x="146761" y="40295"/>
                  </a:lnTo>
                  <a:lnTo>
                    <a:pt x="147068" y="40398"/>
                  </a:lnTo>
                  <a:lnTo>
                    <a:pt x="146659" y="40602"/>
                  </a:lnTo>
                  <a:lnTo>
                    <a:pt x="146455" y="40295"/>
                  </a:lnTo>
                  <a:lnTo>
                    <a:pt x="146352" y="40705"/>
                  </a:lnTo>
                  <a:lnTo>
                    <a:pt x="146864" y="40807"/>
                  </a:lnTo>
                  <a:lnTo>
                    <a:pt x="147477" y="41727"/>
                  </a:lnTo>
                  <a:lnTo>
                    <a:pt x="147375" y="41830"/>
                  </a:lnTo>
                  <a:lnTo>
                    <a:pt x="147273" y="41932"/>
                  </a:lnTo>
                  <a:lnTo>
                    <a:pt x="148091" y="41932"/>
                  </a:lnTo>
                  <a:lnTo>
                    <a:pt x="147477" y="42239"/>
                  </a:lnTo>
                  <a:lnTo>
                    <a:pt x="147989" y="42239"/>
                  </a:lnTo>
                  <a:lnTo>
                    <a:pt x="147989" y="42341"/>
                  </a:lnTo>
                  <a:lnTo>
                    <a:pt x="148602" y="42239"/>
                  </a:lnTo>
                  <a:lnTo>
                    <a:pt x="149523" y="42852"/>
                  </a:lnTo>
                  <a:lnTo>
                    <a:pt x="150136" y="42648"/>
                  </a:lnTo>
                  <a:lnTo>
                    <a:pt x="150341" y="42136"/>
                  </a:lnTo>
                  <a:lnTo>
                    <a:pt x="152080" y="42955"/>
                  </a:lnTo>
                  <a:lnTo>
                    <a:pt x="152898" y="42852"/>
                  </a:lnTo>
                  <a:lnTo>
                    <a:pt x="153511" y="42239"/>
                  </a:lnTo>
                  <a:lnTo>
                    <a:pt x="154227" y="42443"/>
                  </a:lnTo>
                  <a:lnTo>
                    <a:pt x="154636" y="42136"/>
                  </a:lnTo>
                  <a:lnTo>
                    <a:pt x="154023" y="47659"/>
                  </a:lnTo>
                  <a:lnTo>
                    <a:pt x="152489" y="48068"/>
                  </a:lnTo>
                  <a:lnTo>
                    <a:pt x="152080" y="47864"/>
                  </a:lnTo>
                  <a:lnTo>
                    <a:pt x="151773" y="47864"/>
                  </a:lnTo>
                  <a:lnTo>
                    <a:pt x="151773" y="47761"/>
                  </a:lnTo>
                  <a:lnTo>
                    <a:pt x="151261" y="47557"/>
                  </a:lnTo>
                  <a:lnTo>
                    <a:pt x="150648" y="47761"/>
                  </a:lnTo>
                  <a:lnTo>
                    <a:pt x="150955" y="47557"/>
                  </a:lnTo>
                  <a:lnTo>
                    <a:pt x="150955" y="47557"/>
                  </a:lnTo>
                  <a:lnTo>
                    <a:pt x="149114" y="48170"/>
                  </a:lnTo>
                  <a:lnTo>
                    <a:pt x="146148" y="47659"/>
                  </a:lnTo>
                  <a:lnTo>
                    <a:pt x="145739" y="47148"/>
                  </a:lnTo>
                  <a:lnTo>
                    <a:pt x="144102" y="46739"/>
                  </a:lnTo>
                  <a:lnTo>
                    <a:pt x="144000" y="46432"/>
                  </a:lnTo>
                  <a:lnTo>
                    <a:pt x="143489" y="46227"/>
                  </a:lnTo>
                  <a:lnTo>
                    <a:pt x="141955" y="46534"/>
                  </a:lnTo>
                  <a:lnTo>
                    <a:pt x="141443" y="47250"/>
                  </a:lnTo>
                  <a:lnTo>
                    <a:pt x="141648" y="48170"/>
                  </a:lnTo>
                  <a:lnTo>
                    <a:pt x="140114" y="48580"/>
                  </a:lnTo>
                  <a:lnTo>
                    <a:pt x="133773" y="45818"/>
                  </a:lnTo>
                  <a:lnTo>
                    <a:pt x="133875" y="45818"/>
                  </a:lnTo>
                  <a:lnTo>
                    <a:pt x="132750" y="44898"/>
                  </a:lnTo>
                  <a:lnTo>
                    <a:pt x="133568" y="43670"/>
                  </a:lnTo>
                  <a:lnTo>
                    <a:pt x="133159" y="43057"/>
                  </a:lnTo>
                  <a:lnTo>
                    <a:pt x="133466" y="41932"/>
                  </a:lnTo>
                  <a:lnTo>
                    <a:pt x="132852" y="42136"/>
                  </a:lnTo>
                  <a:lnTo>
                    <a:pt x="132852" y="41830"/>
                  </a:lnTo>
                  <a:lnTo>
                    <a:pt x="132545" y="41727"/>
                  </a:lnTo>
                  <a:lnTo>
                    <a:pt x="132545" y="41625"/>
                  </a:lnTo>
                  <a:lnTo>
                    <a:pt x="130807" y="42136"/>
                  </a:lnTo>
                  <a:lnTo>
                    <a:pt x="130295" y="41830"/>
                  </a:lnTo>
                  <a:lnTo>
                    <a:pt x="122318" y="43977"/>
                  </a:lnTo>
                  <a:lnTo>
                    <a:pt x="121602" y="43670"/>
                  </a:lnTo>
                  <a:lnTo>
                    <a:pt x="120477" y="43875"/>
                  </a:lnTo>
                  <a:lnTo>
                    <a:pt x="119659" y="43057"/>
                  </a:lnTo>
                  <a:lnTo>
                    <a:pt x="115568" y="48477"/>
                  </a:lnTo>
                  <a:lnTo>
                    <a:pt x="115773" y="48784"/>
                  </a:lnTo>
                  <a:lnTo>
                    <a:pt x="114034" y="50932"/>
                  </a:lnTo>
                  <a:lnTo>
                    <a:pt x="112909" y="51239"/>
                  </a:lnTo>
                  <a:lnTo>
                    <a:pt x="109943" y="55739"/>
                  </a:lnTo>
                  <a:lnTo>
                    <a:pt x="109943" y="55739"/>
                  </a:lnTo>
                  <a:lnTo>
                    <a:pt x="110148" y="55534"/>
                  </a:lnTo>
                  <a:lnTo>
                    <a:pt x="110148" y="55534"/>
                  </a:lnTo>
                  <a:lnTo>
                    <a:pt x="108920" y="58602"/>
                  </a:lnTo>
                  <a:lnTo>
                    <a:pt x="109432" y="58807"/>
                  </a:lnTo>
                  <a:lnTo>
                    <a:pt x="109432" y="60034"/>
                  </a:lnTo>
                  <a:lnTo>
                    <a:pt x="109636" y="59932"/>
                  </a:lnTo>
                  <a:lnTo>
                    <a:pt x="109330" y="63716"/>
                  </a:lnTo>
                  <a:lnTo>
                    <a:pt x="108409" y="64841"/>
                  </a:lnTo>
                  <a:lnTo>
                    <a:pt x="109023" y="65659"/>
                  </a:lnTo>
                  <a:lnTo>
                    <a:pt x="109227" y="65557"/>
                  </a:lnTo>
                  <a:lnTo>
                    <a:pt x="109227" y="66170"/>
                  </a:lnTo>
                  <a:lnTo>
                    <a:pt x="110250" y="66170"/>
                  </a:lnTo>
                  <a:lnTo>
                    <a:pt x="109330" y="66375"/>
                  </a:lnTo>
                  <a:lnTo>
                    <a:pt x="109227" y="66273"/>
                  </a:lnTo>
                  <a:lnTo>
                    <a:pt x="109023" y="67091"/>
                  </a:lnTo>
                  <a:lnTo>
                    <a:pt x="109023" y="67091"/>
                  </a:lnTo>
                  <a:lnTo>
                    <a:pt x="109227" y="66989"/>
                  </a:lnTo>
                  <a:lnTo>
                    <a:pt x="109739" y="67909"/>
                  </a:lnTo>
                  <a:lnTo>
                    <a:pt x="110557" y="67705"/>
                  </a:lnTo>
                  <a:lnTo>
                    <a:pt x="110557" y="67705"/>
                  </a:lnTo>
                  <a:lnTo>
                    <a:pt x="110148" y="67909"/>
                  </a:lnTo>
                  <a:lnTo>
                    <a:pt x="110557" y="68114"/>
                  </a:lnTo>
                  <a:lnTo>
                    <a:pt x="110148" y="68318"/>
                  </a:lnTo>
                  <a:lnTo>
                    <a:pt x="110250" y="68318"/>
                  </a:lnTo>
                  <a:lnTo>
                    <a:pt x="110455" y="68523"/>
                  </a:lnTo>
                  <a:lnTo>
                    <a:pt x="110352" y="68727"/>
                  </a:lnTo>
                  <a:lnTo>
                    <a:pt x="110557" y="68625"/>
                  </a:lnTo>
                  <a:lnTo>
                    <a:pt x="110659" y="68932"/>
                  </a:lnTo>
                  <a:lnTo>
                    <a:pt x="110864" y="69034"/>
                  </a:lnTo>
                  <a:lnTo>
                    <a:pt x="110966" y="68932"/>
                  </a:lnTo>
                  <a:lnTo>
                    <a:pt x="111375" y="69648"/>
                  </a:lnTo>
                  <a:lnTo>
                    <a:pt x="111784" y="69852"/>
                  </a:lnTo>
                  <a:lnTo>
                    <a:pt x="111784" y="70261"/>
                  </a:lnTo>
                  <a:lnTo>
                    <a:pt x="112295" y="70875"/>
                  </a:lnTo>
                  <a:lnTo>
                    <a:pt x="112193" y="71182"/>
                  </a:lnTo>
                  <a:lnTo>
                    <a:pt x="112500" y="71182"/>
                  </a:lnTo>
                  <a:lnTo>
                    <a:pt x="112193" y="71284"/>
                  </a:lnTo>
                  <a:lnTo>
                    <a:pt x="117511" y="75477"/>
                  </a:lnTo>
                  <a:lnTo>
                    <a:pt x="119557" y="74761"/>
                  </a:lnTo>
                  <a:lnTo>
                    <a:pt x="119250" y="74761"/>
                  </a:lnTo>
                  <a:lnTo>
                    <a:pt x="120477" y="74659"/>
                  </a:lnTo>
                  <a:lnTo>
                    <a:pt x="119966" y="74659"/>
                  </a:lnTo>
                  <a:lnTo>
                    <a:pt x="121295" y="74557"/>
                  </a:lnTo>
                  <a:lnTo>
                    <a:pt x="121398" y="74761"/>
                  </a:lnTo>
                  <a:lnTo>
                    <a:pt x="127534" y="73227"/>
                  </a:lnTo>
                  <a:lnTo>
                    <a:pt x="127330" y="73432"/>
                  </a:lnTo>
                  <a:lnTo>
                    <a:pt x="129170" y="74455"/>
                  </a:lnTo>
                  <a:lnTo>
                    <a:pt x="129170" y="74761"/>
                  </a:lnTo>
                  <a:lnTo>
                    <a:pt x="129068" y="74761"/>
                  </a:lnTo>
                  <a:lnTo>
                    <a:pt x="129886" y="75477"/>
                  </a:lnTo>
                  <a:lnTo>
                    <a:pt x="130091" y="75477"/>
                  </a:lnTo>
                  <a:lnTo>
                    <a:pt x="130398" y="75580"/>
                  </a:lnTo>
                  <a:lnTo>
                    <a:pt x="130295" y="75170"/>
                  </a:lnTo>
                  <a:lnTo>
                    <a:pt x="130398" y="75477"/>
                  </a:lnTo>
                  <a:lnTo>
                    <a:pt x="130602" y="75170"/>
                  </a:lnTo>
                  <a:lnTo>
                    <a:pt x="131420" y="75375"/>
                  </a:lnTo>
                  <a:lnTo>
                    <a:pt x="131625" y="74966"/>
                  </a:lnTo>
                  <a:lnTo>
                    <a:pt x="132341" y="75784"/>
                  </a:lnTo>
                  <a:lnTo>
                    <a:pt x="132955" y="75886"/>
                  </a:lnTo>
                  <a:lnTo>
                    <a:pt x="132852" y="79466"/>
                  </a:lnTo>
                  <a:lnTo>
                    <a:pt x="132648" y="79568"/>
                  </a:lnTo>
                  <a:lnTo>
                    <a:pt x="133261" y="79875"/>
                  </a:lnTo>
                  <a:lnTo>
                    <a:pt x="133057" y="79977"/>
                  </a:lnTo>
                  <a:lnTo>
                    <a:pt x="132648" y="79670"/>
                  </a:lnTo>
                  <a:lnTo>
                    <a:pt x="132443" y="80591"/>
                  </a:lnTo>
                  <a:lnTo>
                    <a:pt x="132034" y="80693"/>
                  </a:lnTo>
                  <a:lnTo>
                    <a:pt x="132852" y="81716"/>
                  </a:lnTo>
                  <a:lnTo>
                    <a:pt x="132852" y="81716"/>
                  </a:lnTo>
                  <a:lnTo>
                    <a:pt x="132341" y="81409"/>
                  </a:lnTo>
                  <a:lnTo>
                    <a:pt x="132750" y="82023"/>
                  </a:lnTo>
                  <a:lnTo>
                    <a:pt x="132648" y="82023"/>
                  </a:lnTo>
                  <a:lnTo>
                    <a:pt x="133261" y="82636"/>
                  </a:lnTo>
                  <a:lnTo>
                    <a:pt x="132955" y="82534"/>
                  </a:lnTo>
                  <a:lnTo>
                    <a:pt x="135205" y="85909"/>
                  </a:lnTo>
                  <a:lnTo>
                    <a:pt x="136023" y="86114"/>
                  </a:lnTo>
                  <a:lnTo>
                    <a:pt x="135307" y="86318"/>
                  </a:lnTo>
                  <a:lnTo>
                    <a:pt x="135920" y="89284"/>
                  </a:lnTo>
                  <a:lnTo>
                    <a:pt x="136023" y="89182"/>
                  </a:lnTo>
                  <a:lnTo>
                    <a:pt x="136432" y="92557"/>
                  </a:lnTo>
                  <a:lnTo>
                    <a:pt x="134795" y="96648"/>
                  </a:lnTo>
                  <a:lnTo>
                    <a:pt x="137045" y="103602"/>
                  </a:lnTo>
                  <a:lnTo>
                    <a:pt x="136943" y="103602"/>
                  </a:lnTo>
                  <a:lnTo>
                    <a:pt x="140011" y="115364"/>
                  </a:lnTo>
                  <a:lnTo>
                    <a:pt x="146148" y="114955"/>
                  </a:lnTo>
                  <a:lnTo>
                    <a:pt x="146557" y="114648"/>
                  </a:lnTo>
                  <a:lnTo>
                    <a:pt x="147068" y="114648"/>
                  </a:lnTo>
                  <a:lnTo>
                    <a:pt x="152693" y="109125"/>
                  </a:lnTo>
                  <a:lnTo>
                    <a:pt x="153205" y="106977"/>
                  </a:lnTo>
                  <a:lnTo>
                    <a:pt x="153102" y="107080"/>
                  </a:lnTo>
                  <a:lnTo>
                    <a:pt x="153205" y="106875"/>
                  </a:lnTo>
                  <a:lnTo>
                    <a:pt x="153205" y="106977"/>
                  </a:lnTo>
                  <a:lnTo>
                    <a:pt x="155659" y="104523"/>
                  </a:lnTo>
                  <a:lnTo>
                    <a:pt x="155659" y="102784"/>
                  </a:lnTo>
                  <a:lnTo>
                    <a:pt x="155557" y="103091"/>
                  </a:lnTo>
                  <a:lnTo>
                    <a:pt x="155045" y="100330"/>
                  </a:lnTo>
                  <a:lnTo>
                    <a:pt x="160670" y="95932"/>
                  </a:lnTo>
                  <a:lnTo>
                    <a:pt x="160875" y="91125"/>
                  </a:lnTo>
                  <a:lnTo>
                    <a:pt x="160057" y="90307"/>
                  </a:lnTo>
                  <a:lnTo>
                    <a:pt x="159955" y="87136"/>
                  </a:lnTo>
                  <a:lnTo>
                    <a:pt x="159341" y="86523"/>
                  </a:lnTo>
                  <a:lnTo>
                    <a:pt x="161284" y="82125"/>
                  </a:lnTo>
                  <a:lnTo>
                    <a:pt x="161693" y="82023"/>
                  </a:lnTo>
                  <a:lnTo>
                    <a:pt x="170591" y="69341"/>
                  </a:lnTo>
                  <a:lnTo>
                    <a:pt x="170386" y="69136"/>
                  </a:lnTo>
                  <a:lnTo>
                    <a:pt x="170284" y="69341"/>
                  </a:lnTo>
                  <a:lnTo>
                    <a:pt x="170182" y="67807"/>
                  </a:lnTo>
                  <a:lnTo>
                    <a:pt x="164557" y="69341"/>
                  </a:lnTo>
                  <a:lnTo>
                    <a:pt x="162511" y="68114"/>
                  </a:lnTo>
                  <a:lnTo>
                    <a:pt x="163330" y="67602"/>
                  </a:lnTo>
                  <a:lnTo>
                    <a:pt x="162920" y="66784"/>
                  </a:lnTo>
                  <a:lnTo>
                    <a:pt x="162920" y="66886"/>
                  </a:lnTo>
                  <a:lnTo>
                    <a:pt x="159955" y="64125"/>
                  </a:lnTo>
                  <a:lnTo>
                    <a:pt x="159955" y="64534"/>
                  </a:lnTo>
                  <a:lnTo>
                    <a:pt x="157193" y="58295"/>
                  </a:lnTo>
                  <a:lnTo>
                    <a:pt x="157193" y="58295"/>
                  </a:lnTo>
                  <a:lnTo>
                    <a:pt x="157295" y="58398"/>
                  </a:lnTo>
                  <a:lnTo>
                    <a:pt x="156375" y="56761"/>
                  </a:lnTo>
                  <a:lnTo>
                    <a:pt x="155966" y="56557"/>
                  </a:lnTo>
                  <a:lnTo>
                    <a:pt x="155659" y="56148"/>
                  </a:lnTo>
                  <a:lnTo>
                    <a:pt x="155864" y="55432"/>
                  </a:lnTo>
                  <a:lnTo>
                    <a:pt x="152591" y="49193"/>
                  </a:lnTo>
                  <a:lnTo>
                    <a:pt x="152591" y="49193"/>
                  </a:lnTo>
                  <a:lnTo>
                    <a:pt x="153716" y="51136"/>
                  </a:lnTo>
                  <a:lnTo>
                    <a:pt x="154330" y="50830"/>
                  </a:lnTo>
                  <a:lnTo>
                    <a:pt x="154739" y="49602"/>
                  </a:lnTo>
                  <a:lnTo>
                    <a:pt x="154534" y="51136"/>
                  </a:lnTo>
                  <a:lnTo>
                    <a:pt x="158727" y="56557"/>
                  </a:lnTo>
                  <a:lnTo>
                    <a:pt x="158625" y="56557"/>
                  </a:lnTo>
                  <a:lnTo>
                    <a:pt x="162614" y="64330"/>
                  </a:lnTo>
                  <a:lnTo>
                    <a:pt x="162511" y="64227"/>
                  </a:lnTo>
                  <a:lnTo>
                    <a:pt x="162511" y="64227"/>
                  </a:lnTo>
                  <a:lnTo>
                    <a:pt x="163330" y="66989"/>
                  </a:lnTo>
                  <a:lnTo>
                    <a:pt x="171102" y="63818"/>
                  </a:lnTo>
                  <a:lnTo>
                    <a:pt x="171102" y="63409"/>
                  </a:lnTo>
                  <a:lnTo>
                    <a:pt x="173557" y="62489"/>
                  </a:lnTo>
                  <a:lnTo>
                    <a:pt x="173659" y="61977"/>
                  </a:lnTo>
                  <a:lnTo>
                    <a:pt x="174580" y="61568"/>
                  </a:lnTo>
                  <a:lnTo>
                    <a:pt x="174989" y="60750"/>
                  </a:lnTo>
                  <a:lnTo>
                    <a:pt x="175807" y="60443"/>
                  </a:lnTo>
                  <a:lnTo>
                    <a:pt x="175705" y="59625"/>
                  </a:lnTo>
                  <a:lnTo>
                    <a:pt x="176114" y="58807"/>
                  </a:lnTo>
                  <a:lnTo>
                    <a:pt x="176216" y="59114"/>
                  </a:lnTo>
                  <a:lnTo>
                    <a:pt x="177341" y="57170"/>
                  </a:lnTo>
                  <a:lnTo>
                    <a:pt x="174273" y="54920"/>
                  </a:lnTo>
                  <a:lnTo>
                    <a:pt x="173864" y="52977"/>
                  </a:lnTo>
                  <a:lnTo>
                    <a:pt x="172330" y="55023"/>
                  </a:lnTo>
                  <a:lnTo>
                    <a:pt x="170080" y="55330"/>
                  </a:lnTo>
                  <a:lnTo>
                    <a:pt x="169875" y="55023"/>
                  </a:lnTo>
                  <a:lnTo>
                    <a:pt x="169568" y="55023"/>
                  </a:lnTo>
                  <a:lnTo>
                    <a:pt x="169670" y="54818"/>
                  </a:lnTo>
                  <a:lnTo>
                    <a:pt x="169466" y="54716"/>
                  </a:lnTo>
                  <a:lnTo>
                    <a:pt x="169670" y="54000"/>
                  </a:lnTo>
                  <a:lnTo>
                    <a:pt x="169466" y="53284"/>
                  </a:lnTo>
                  <a:lnTo>
                    <a:pt x="169057" y="53795"/>
                  </a:lnTo>
                  <a:lnTo>
                    <a:pt x="169057" y="54511"/>
                  </a:lnTo>
                  <a:lnTo>
                    <a:pt x="168239" y="53182"/>
                  </a:lnTo>
                  <a:lnTo>
                    <a:pt x="168341" y="53182"/>
                  </a:lnTo>
                  <a:lnTo>
                    <a:pt x="168239" y="52568"/>
                  </a:lnTo>
                  <a:lnTo>
                    <a:pt x="168341" y="52568"/>
                  </a:lnTo>
                  <a:lnTo>
                    <a:pt x="165886" y="49807"/>
                  </a:lnTo>
                  <a:lnTo>
                    <a:pt x="166193" y="49602"/>
                  </a:lnTo>
                  <a:lnTo>
                    <a:pt x="165989" y="49193"/>
                  </a:lnTo>
                  <a:lnTo>
                    <a:pt x="166398" y="49295"/>
                  </a:lnTo>
                  <a:lnTo>
                    <a:pt x="166807" y="48682"/>
                  </a:lnTo>
                  <a:lnTo>
                    <a:pt x="166807" y="48784"/>
                  </a:lnTo>
                  <a:lnTo>
                    <a:pt x="171409" y="52568"/>
                  </a:lnTo>
                  <a:lnTo>
                    <a:pt x="172943" y="52466"/>
                  </a:lnTo>
                  <a:lnTo>
                    <a:pt x="173557" y="52057"/>
                  </a:lnTo>
                  <a:lnTo>
                    <a:pt x="174273" y="52364"/>
                  </a:lnTo>
                  <a:lnTo>
                    <a:pt x="174580" y="53182"/>
                  </a:lnTo>
                  <a:lnTo>
                    <a:pt x="177545" y="54000"/>
                  </a:lnTo>
                  <a:lnTo>
                    <a:pt x="177648" y="53898"/>
                  </a:lnTo>
                  <a:lnTo>
                    <a:pt x="177750" y="54000"/>
                  </a:lnTo>
                  <a:lnTo>
                    <a:pt x="182761" y="53898"/>
                  </a:lnTo>
                  <a:lnTo>
                    <a:pt x="182557" y="53795"/>
                  </a:lnTo>
                  <a:lnTo>
                    <a:pt x="182557" y="53795"/>
                  </a:lnTo>
                  <a:lnTo>
                    <a:pt x="182864" y="53898"/>
                  </a:lnTo>
                  <a:lnTo>
                    <a:pt x="182966" y="53898"/>
                  </a:lnTo>
                  <a:lnTo>
                    <a:pt x="184091" y="55432"/>
                  </a:lnTo>
                  <a:lnTo>
                    <a:pt x="184500" y="55636"/>
                  </a:lnTo>
                  <a:lnTo>
                    <a:pt x="184500" y="55534"/>
                  </a:lnTo>
                  <a:lnTo>
                    <a:pt x="185114" y="55534"/>
                  </a:lnTo>
                  <a:lnTo>
                    <a:pt x="184909" y="56045"/>
                  </a:lnTo>
                  <a:lnTo>
                    <a:pt x="185727" y="56557"/>
                  </a:lnTo>
                  <a:lnTo>
                    <a:pt x="186750" y="56250"/>
                  </a:lnTo>
                  <a:lnTo>
                    <a:pt x="185727" y="57068"/>
                  </a:lnTo>
                  <a:lnTo>
                    <a:pt x="185420" y="57068"/>
                  </a:lnTo>
                  <a:lnTo>
                    <a:pt x="187568" y="58602"/>
                  </a:lnTo>
                  <a:lnTo>
                    <a:pt x="188386" y="58193"/>
                  </a:lnTo>
                  <a:lnTo>
                    <a:pt x="188284" y="57170"/>
                  </a:lnTo>
                  <a:lnTo>
                    <a:pt x="188898" y="57170"/>
                  </a:lnTo>
                  <a:lnTo>
                    <a:pt x="188693" y="57682"/>
                  </a:lnTo>
                  <a:lnTo>
                    <a:pt x="189205" y="57682"/>
                  </a:lnTo>
                  <a:lnTo>
                    <a:pt x="188795" y="57989"/>
                  </a:lnTo>
                  <a:lnTo>
                    <a:pt x="188898" y="57989"/>
                  </a:lnTo>
                  <a:lnTo>
                    <a:pt x="189307" y="60239"/>
                  </a:lnTo>
                  <a:lnTo>
                    <a:pt x="189205" y="60239"/>
                  </a:lnTo>
                  <a:lnTo>
                    <a:pt x="189205" y="60545"/>
                  </a:lnTo>
                  <a:lnTo>
                    <a:pt x="189307" y="60341"/>
                  </a:lnTo>
                  <a:lnTo>
                    <a:pt x="190636" y="64227"/>
                  </a:lnTo>
                  <a:lnTo>
                    <a:pt x="190534" y="64227"/>
                  </a:lnTo>
                  <a:lnTo>
                    <a:pt x="193160" y="69965"/>
                  </a:lnTo>
                  <a:lnTo>
                    <a:pt x="194216" y="71693"/>
                  </a:lnTo>
                  <a:lnTo>
                    <a:pt x="195955" y="70568"/>
                  </a:lnTo>
                  <a:lnTo>
                    <a:pt x="195545" y="70261"/>
                  </a:lnTo>
                  <a:lnTo>
                    <a:pt x="195852" y="69443"/>
                  </a:lnTo>
                  <a:lnTo>
                    <a:pt x="196364" y="69239"/>
                  </a:lnTo>
                  <a:lnTo>
                    <a:pt x="196568" y="66375"/>
                  </a:lnTo>
                  <a:lnTo>
                    <a:pt x="196466" y="66170"/>
                  </a:lnTo>
                  <a:lnTo>
                    <a:pt x="196261" y="63920"/>
                  </a:lnTo>
                  <a:lnTo>
                    <a:pt x="196875" y="63818"/>
                  </a:lnTo>
                  <a:lnTo>
                    <a:pt x="200455" y="59830"/>
                  </a:lnTo>
                  <a:lnTo>
                    <a:pt x="200250" y="59932"/>
                  </a:lnTo>
                  <a:lnTo>
                    <a:pt x="200250" y="59932"/>
                  </a:lnTo>
                  <a:lnTo>
                    <a:pt x="201580" y="58705"/>
                  </a:lnTo>
                  <a:lnTo>
                    <a:pt x="201477" y="58091"/>
                  </a:lnTo>
                  <a:lnTo>
                    <a:pt x="202398" y="57580"/>
                  </a:lnTo>
                  <a:lnTo>
                    <a:pt x="202295" y="57068"/>
                  </a:lnTo>
                  <a:lnTo>
                    <a:pt x="202500" y="57580"/>
                  </a:lnTo>
                  <a:lnTo>
                    <a:pt x="202705" y="57682"/>
                  </a:lnTo>
                  <a:lnTo>
                    <a:pt x="202909" y="57273"/>
                  </a:lnTo>
                  <a:lnTo>
                    <a:pt x="203114" y="57886"/>
                  </a:lnTo>
                  <a:lnTo>
                    <a:pt x="203216" y="57682"/>
                  </a:lnTo>
                  <a:lnTo>
                    <a:pt x="203420" y="57784"/>
                  </a:lnTo>
                  <a:lnTo>
                    <a:pt x="203420" y="57784"/>
                  </a:lnTo>
                  <a:lnTo>
                    <a:pt x="203216" y="57477"/>
                  </a:lnTo>
                  <a:lnTo>
                    <a:pt x="203318" y="57273"/>
                  </a:lnTo>
                  <a:lnTo>
                    <a:pt x="203625" y="57682"/>
                  </a:lnTo>
                  <a:lnTo>
                    <a:pt x="203625" y="57170"/>
                  </a:lnTo>
                  <a:lnTo>
                    <a:pt x="203830" y="57682"/>
                  </a:lnTo>
                  <a:lnTo>
                    <a:pt x="204136" y="56966"/>
                  </a:lnTo>
                  <a:lnTo>
                    <a:pt x="204136" y="57375"/>
                  </a:lnTo>
                  <a:lnTo>
                    <a:pt x="204341" y="57273"/>
                  </a:lnTo>
                  <a:lnTo>
                    <a:pt x="204341" y="57580"/>
                  </a:lnTo>
                  <a:lnTo>
                    <a:pt x="204648" y="57170"/>
                  </a:lnTo>
                  <a:lnTo>
                    <a:pt x="204545" y="56250"/>
                  </a:lnTo>
                  <a:lnTo>
                    <a:pt x="204239" y="55943"/>
                  </a:lnTo>
                  <a:lnTo>
                    <a:pt x="204443" y="55943"/>
                  </a:lnTo>
                  <a:lnTo>
                    <a:pt x="204443" y="55739"/>
                  </a:lnTo>
                  <a:lnTo>
                    <a:pt x="205773" y="57068"/>
                  </a:lnTo>
                  <a:lnTo>
                    <a:pt x="206795" y="59216"/>
                  </a:lnTo>
                  <a:lnTo>
                    <a:pt x="206795" y="58909"/>
                  </a:lnTo>
                  <a:lnTo>
                    <a:pt x="207102" y="59011"/>
                  </a:lnTo>
                  <a:lnTo>
                    <a:pt x="207307" y="59625"/>
                  </a:lnTo>
                  <a:lnTo>
                    <a:pt x="207307" y="59420"/>
                  </a:lnTo>
                  <a:lnTo>
                    <a:pt x="207818" y="59523"/>
                  </a:lnTo>
                  <a:lnTo>
                    <a:pt x="208125" y="60136"/>
                  </a:lnTo>
                  <a:lnTo>
                    <a:pt x="207716" y="60136"/>
                  </a:lnTo>
                  <a:lnTo>
                    <a:pt x="208125" y="60648"/>
                  </a:lnTo>
                  <a:lnTo>
                    <a:pt x="208125" y="60239"/>
                  </a:lnTo>
                  <a:lnTo>
                    <a:pt x="208432" y="60750"/>
                  </a:lnTo>
                  <a:lnTo>
                    <a:pt x="208330" y="60750"/>
                  </a:lnTo>
                  <a:lnTo>
                    <a:pt x="208739" y="63614"/>
                  </a:lnTo>
                  <a:lnTo>
                    <a:pt x="209148" y="63102"/>
                  </a:lnTo>
                  <a:lnTo>
                    <a:pt x="209148" y="63716"/>
                  </a:lnTo>
                  <a:lnTo>
                    <a:pt x="209352" y="63409"/>
                  </a:lnTo>
                  <a:lnTo>
                    <a:pt x="210170" y="63409"/>
                  </a:lnTo>
                  <a:lnTo>
                    <a:pt x="210477" y="63205"/>
                  </a:lnTo>
                  <a:lnTo>
                    <a:pt x="210477" y="62795"/>
                  </a:lnTo>
                  <a:lnTo>
                    <a:pt x="210886" y="62898"/>
                  </a:lnTo>
                  <a:lnTo>
                    <a:pt x="210989" y="62182"/>
                  </a:lnTo>
                  <a:lnTo>
                    <a:pt x="211807" y="63000"/>
                  </a:lnTo>
                  <a:lnTo>
                    <a:pt x="212318" y="64943"/>
                  </a:lnTo>
                  <a:lnTo>
                    <a:pt x="212216" y="64943"/>
                  </a:lnTo>
                  <a:lnTo>
                    <a:pt x="212523" y="65966"/>
                  </a:lnTo>
                  <a:lnTo>
                    <a:pt x="212625" y="65659"/>
                  </a:lnTo>
                  <a:lnTo>
                    <a:pt x="213239" y="69750"/>
                  </a:lnTo>
                  <a:lnTo>
                    <a:pt x="213341" y="69545"/>
                  </a:lnTo>
                  <a:lnTo>
                    <a:pt x="213136" y="71386"/>
                  </a:lnTo>
                  <a:lnTo>
                    <a:pt x="218045" y="78545"/>
                  </a:lnTo>
                  <a:lnTo>
                    <a:pt x="218455" y="78545"/>
                  </a:lnTo>
                  <a:lnTo>
                    <a:pt x="218557" y="78341"/>
                  </a:lnTo>
                  <a:lnTo>
                    <a:pt x="218864" y="78341"/>
                  </a:lnTo>
                  <a:lnTo>
                    <a:pt x="217739" y="74659"/>
                  </a:lnTo>
                  <a:lnTo>
                    <a:pt x="215182" y="72307"/>
                  </a:lnTo>
                  <a:lnTo>
                    <a:pt x="215284" y="72614"/>
                  </a:lnTo>
                  <a:lnTo>
                    <a:pt x="214875" y="72102"/>
                  </a:lnTo>
                  <a:lnTo>
                    <a:pt x="215182" y="72307"/>
                  </a:lnTo>
                  <a:lnTo>
                    <a:pt x="214875" y="71284"/>
                  </a:lnTo>
                  <a:lnTo>
                    <a:pt x="214773" y="71386"/>
                  </a:lnTo>
                  <a:lnTo>
                    <a:pt x="213852" y="69852"/>
                  </a:lnTo>
                  <a:lnTo>
                    <a:pt x="214364" y="66580"/>
                  </a:lnTo>
                  <a:lnTo>
                    <a:pt x="214261" y="66375"/>
                  </a:lnTo>
                  <a:lnTo>
                    <a:pt x="215080" y="66273"/>
                  </a:lnTo>
                  <a:lnTo>
                    <a:pt x="215080" y="66784"/>
                  </a:lnTo>
                  <a:lnTo>
                    <a:pt x="216409" y="67398"/>
                  </a:lnTo>
                  <a:lnTo>
                    <a:pt x="216409" y="67295"/>
                  </a:lnTo>
                  <a:lnTo>
                    <a:pt x="216716" y="67602"/>
                  </a:lnTo>
                  <a:lnTo>
                    <a:pt x="216716" y="67500"/>
                  </a:lnTo>
                  <a:lnTo>
                    <a:pt x="217023" y="68011"/>
                  </a:lnTo>
                  <a:lnTo>
                    <a:pt x="217125" y="67909"/>
                  </a:lnTo>
                  <a:lnTo>
                    <a:pt x="217330" y="68625"/>
                  </a:lnTo>
                  <a:lnTo>
                    <a:pt x="217636" y="68625"/>
                  </a:lnTo>
                  <a:lnTo>
                    <a:pt x="217739" y="69034"/>
                  </a:lnTo>
                  <a:lnTo>
                    <a:pt x="219068" y="69648"/>
                  </a:lnTo>
                  <a:lnTo>
                    <a:pt x="218966" y="71182"/>
                  </a:lnTo>
                  <a:lnTo>
                    <a:pt x="218966" y="71182"/>
                  </a:lnTo>
                  <a:lnTo>
                    <a:pt x="219886" y="70568"/>
                  </a:lnTo>
                  <a:lnTo>
                    <a:pt x="219886" y="69750"/>
                  </a:lnTo>
                  <a:lnTo>
                    <a:pt x="220500" y="70159"/>
                  </a:lnTo>
                  <a:lnTo>
                    <a:pt x="220091" y="69545"/>
                  </a:lnTo>
                  <a:lnTo>
                    <a:pt x="220602" y="69852"/>
                  </a:lnTo>
                  <a:lnTo>
                    <a:pt x="220398" y="69443"/>
                  </a:lnTo>
                  <a:lnTo>
                    <a:pt x="222545" y="68318"/>
                  </a:lnTo>
                  <a:lnTo>
                    <a:pt x="222737" y="67743"/>
                  </a:lnTo>
                  <a:lnTo>
                    <a:pt x="222648" y="67295"/>
                  </a:lnTo>
                  <a:lnTo>
                    <a:pt x="222750" y="67295"/>
                  </a:lnTo>
                  <a:lnTo>
                    <a:pt x="222750" y="66886"/>
                  </a:lnTo>
                  <a:lnTo>
                    <a:pt x="222852" y="67091"/>
                  </a:lnTo>
                  <a:lnTo>
                    <a:pt x="222545" y="65864"/>
                  </a:lnTo>
                  <a:lnTo>
                    <a:pt x="219375" y="61773"/>
                  </a:lnTo>
                  <a:lnTo>
                    <a:pt x="219477" y="61773"/>
                  </a:lnTo>
                  <a:lnTo>
                    <a:pt x="218659" y="60239"/>
                  </a:lnTo>
                  <a:lnTo>
                    <a:pt x="219170" y="58398"/>
                  </a:lnTo>
                  <a:lnTo>
                    <a:pt x="219682" y="58500"/>
                  </a:lnTo>
                  <a:lnTo>
                    <a:pt x="220602" y="57477"/>
                  </a:lnTo>
                  <a:lnTo>
                    <a:pt x="221216" y="57989"/>
                  </a:lnTo>
                  <a:lnTo>
                    <a:pt x="221625" y="57682"/>
                  </a:lnTo>
                  <a:lnTo>
                    <a:pt x="221830" y="57886"/>
                  </a:lnTo>
                  <a:lnTo>
                    <a:pt x="221830" y="58500"/>
                  </a:lnTo>
                  <a:lnTo>
                    <a:pt x="222239" y="59011"/>
                  </a:lnTo>
                  <a:lnTo>
                    <a:pt x="222136" y="59011"/>
                  </a:lnTo>
                  <a:lnTo>
                    <a:pt x="222545" y="59114"/>
                  </a:lnTo>
                  <a:lnTo>
                    <a:pt x="222239" y="58500"/>
                  </a:lnTo>
                  <a:lnTo>
                    <a:pt x="222443" y="58091"/>
                  </a:lnTo>
                  <a:lnTo>
                    <a:pt x="224080" y="57477"/>
                  </a:lnTo>
                  <a:lnTo>
                    <a:pt x="224591" y="57477"/>
                  </a:lnTo>
                  <a:lnTo>
                    <a:pt x="224693" y="57170"/>
                  </a:lnTo>
                  <a:lnTo>
                    <a:pt x="225102" y="57068"/>
                  </a:lnTo>
                  <a:lnTo>
                    <a:pt x="224795" y="56455"/>
                  </a:lnTo>
                  <a:lnTo>
                    <a:pt x="225000" y="56250"/>
                  </a:lnTo>
                  <a:lnTo>
                    <a:pt x="225716" y="57068"/>
                  </a:lnTo>
                  <a:lnTo>
                    <a:pt x="226023" y="56659"/>
                  </a:lnTo>
                  <a:lnTo>
                    <a:pt x="226125" y="56761"/>
                  </a:lnTo>
                  <a:lnTo>
                    <a:pt x="226534" y="56659"/>
                  </a:lnTo>
                  <a:lnTo>
                    <a:pt x="226739" y="56659"/>
                  </a:lnTo>
                  <a:lnTo>
                    <a:pt x="226739" y="56557"/>
                  </a:lnTo>
                  <a:lnTo>
                    <a:pt x="227352" y="56455"/>
                  </a:lnTo>
                  <a:lnTo>
                    <a:pt x="227761" y="55739"/>
                  </a:lnTo>
                  <a:lnTo>
                    <a:pt x="228170" y="55739"/>
                  </a:lnTo>
                  <a:lnTo>
                    <a:pt x="228375" y="55534"/>
                  </a:lnTo>
                  <a:lnTo>
                    <a:pt x="228477" y="54920"/>
                  </a:lnTo>
                  <a:lnTo>
                    <a:pt x="229807" y="54000"/>
                  </a:lnTo>
                  <a:lnTo>
                    <a:pt x="229705" y="53386"/>
                  </a:lnTo>
                  <a:lnTo>
                    <a:pt x="229193" y="53182"/>
                  </a:lnTo>
                  <a:lnTo>
                    <a:pt x="229807" y="52977"/>
                  </a:lnTo>
                  <a:lnTo>
                    <a:pt x="229398" y="52466"/>
                  </a:lnTo>
                  <a:lnTo>
                    <a:pt x="229602" y="52466"/>
                  </a:lnTo>
                  <a:lnTo>
                    <a:pt x="229807" y="52670"/>
                  </a:lnTo>
                  <a:lnTo>
                    <a:pt x="230318" y="50932"/>
                  </a:lnTo>
                  <a:lnTo>
                    <a:pt x="230727" y="50932"/>
                  </a:lnTo>
                  <a:lnTo>
                    <a:pt x="230523" y="50318"/>
                  </a:lnTo>
                  <a:lnTo>
                    <a:pt x="230625" y="50318"/>
                  </a:lnTo>
                  <a:lnTo>
                    <a:pt x="230318" y="50114"/>
                  </a:lnTo>
                  <a:lnTo>
                    <a:pt x="230727" y="50114"/>
                  </a:lnTo>
                  <a:lnTo>
                    <a:pt x="230625" y="49602"/>
                  </a:lnTo>
                  <a:lnTo>
                    <a:pt x="230318" y="49705"/>
                  </a:lnTo>
                  <a:lnTo>
                    <a:pt x="230625" y="49295"/>
                  </a:lnTo>
                  <a:lnTo>
                    <a:pt x="229807" y="48886"/>
                  </a:lnTo>
                  <a:lnTo>
                    <a:pt x="229295" y="49091"/>
                  </a:lnTo>
                  <a:lnTo>
                    <a:pt x="228886" y="48989"/>
                  </a:lnTo>
                  <a:lnTo>
                    <a:pt x="230011" y="48273"/>
                  </a:lnTo>
                  <a:lnTo>
                    <a:pt x="229909" y="47966"/>
                  </a:lnTo>
                  <a:lnTo>
                    <a:pt x="228682" y="47148"/>
                  </a:lnTo>
                  <a:lnTo>
                    <a:pt x="228170" y="47250"/>
                  </a:lnTo>
                  <a:lnTo>
                    <a:pt x="228477" y="47045"/>
                  </a:lnTo>
                  <a:lnTo>
                    <a:pt x="229807" y="47455"/>
                  </a:lnTo>
                  <a:lnTo>
                    <a:pt x="226227" y="44080"/>
                  </a:lnTo>
                  <a:lnTo>
                    <a:pt x="226739" y="43057"/>
                  </a:lnTo>
                  <a:lnTo>
                    <a:pt x="226534" y="42750"/>
                  </a:lnTo>
                  <a:lnTo>
                    <a:pt x="226534" y="42750"/>
                  </a:lnTo>
                  <a:lnTo>
                    <a:pt x="226739" y="42955"/>
                  </a:lnTo>
                  <a:lnTo>
                    <a:pt x="227045" y="42545"/>
                  </a:lnTo>
                  <a:lnTo>
                    <a:pt x="226943" y="42341"/>
                  </a:lnTo>
                  <a:lnTo>
                    <a:pt x="228170" y="41932"/>
                  </a:lnTo>
                  <a:lnTo>
                    <a:pt x="228170" y="41523"/>
                  </a:lnTo>
                  <a:lnTo>
                    <a:pt x="225920" y="41216"/>
                  </a:lnTo>
                  <a:lnTo>
                    <a:pt x="225511" y="41830"/>
                  </a:lnTo>
                  <a:lnTo>
                    <a:pt x="225000" y="41625"/>
                  </a:lnTo>
                  <a:lnTo>
                    <a:pt x="224898" y="41216"/>
                  </a:lnTo>
                  <a:lnTo>
                    <a:pt x="223159" y="39989"/>
                  </a:lnTo>
                  <a:lnTo>
                    <a:pt x="224182" y="39580"/>
                  </a:lnTo>
                  <a:lnTo>
                    <a:pt x="224284" y="38966"/>
                  </a:lnTo>
                  <a:lnTo>
                    <a:pt x="224898" y="38659"/>
                  </a:lnTo>
                  <a:lnTo>
                    <a:pt x="225000" y="38250"/>
                  </a:lnTo>
                  <a:lnTo>
                    <a:pt x="225614" y="37943"/>
                  </a:lnTo>
                  <a:lnTo>
                    <a:pt x="226227" y="38557"/>
                  </a:lnTo>
                  <a:lnTo>
                    <a:pt x="226023" y="39477"/>
                  </a:lnTo>
                  <a:lnTo>
                    <a:pt x="226432" y="39477"/>
                  </a:lnTo>
                  <a:lnTo>
                    <a:pt x="226432" y="39784"/>
                  </a:lnTo>
                  <a:lnTo>
                    <a:pt x="226125" y="39989"/>
                  </a:lnTo>
                  <a:lnTo>
                    <a:pt x="226534" y="39989"/>
                  </a:lnTo>
                  <a:lnTo>
                    <a:pt x="226636" y="39886"/>
                  </a:lnTo>
                  <a:lnTo>
                    <a:pt x="228273" y="38864"/>
                  </a:lnTo>
                  <a:lnTo>
                    <a:pt x="228682" y="39273"/>
                  </a:lnTo>
                  <a:lnTo>
                    <a:pt x="228784" y="39068"/>
                  </a:lnTo>
                  <a:lnTo>
                    <a:pt x="229500" y="39580"/>
                  </a:lnTo>
                  <a:lnTo>
                    <a:pt x="229602" y="40091"/>
                  </a:lnTo>
                  <a:lnTo>
                    <a:pt x="229909" y="40193"/>
                  </a:lnTo>
                  <a:lnTo>
                    <a:pt x="229500" y="40807"/>
                  </a:lnTo>
                  <a:lnTo>
                    <a:pt x="230011" y="40807"/>
                  </a:lnTo>
                  <a:lnTo>
                    <a:pt x="229807" y="41011"/>
                  </a:lnTo>
                  <a:lnTo>
                    <a:pt x="230114" y="41114"/>
                  </a:lnTo>
                  <a:lnTo>
                    <a:pt x="230216" y="41216"/>
                  </a:lnTo>
                  <a:lnTo>
                    <a:pt x="230420" y="41114"/>
                  </a:lnTo>
                  <a:lnTo>
                    <a:pt x="230523" y="40909"/>
                  </a:lnTo>
                  <a:lnTo>
                    <a:pt x="231955" y="42136"/>
                  </a:lnTo>
                  <a:lnTo>
                    <a:pt x="231341" y="42136"/>
                  </a:lnTo>
                  <a:lnTo>
                    <a:pt x="232670" y="44182"/>
                  </a:lnTo>
                  <a:lnTo>
                    <a:pt x="232568" y="44284"/>
                  </a:lnTo>
                  <a:lnTo>
                    <a:pt x="232670" y="44386"/>
                  </a:lnTo>
                  <a:lnTo>
                    <a:pt x="232466" y="44386"/>
                  </a:lnTo>
                  <a:lnTo>
                    <a:pt x="232875" y="44795"/>
                  </a:lnTo>
                  <a:lnTo>
                    <a:pt x="233080" y="44591"/>
                  </a:lnTo>
                  <a:lnTo>
                    <a:pt x="233182" y="44284"/>
                  </a:lnTo>
                  <a:lnTo>
                    <a:pt x="233489" y="44489"/>
                  </a:lnTo>
                  <a:lnTo>
                    <a:pt x="233386" y="44284"/>
                  </a:lnTo>
                  <a:lnTo>
                    <a:pt x="233591" y="44284"/>
                  </a:lnTo>
                  <a:lnTo>
                    <a:pt x="233693" y="44080"/>
                  </a:lnTo>
                  <a:lnTo>
                    <a:pt x="234205" y="44182"/>
                  </a:lnTo>
                  <a:lnTo>
                    <a:pt x="234614" y="43875"/>
                  </a:lnTo>
                  <a:lnTo>
                    <a:pt x="234614" y="42955"/>
                  </a:lnTo>
                  <a:lnTo>
                    <a:pt x="231034" y="39170"/>
                  </a:lnTo>
                  <a:lnTo>
                    <a:pt x="232261" y="38045"/>
                  </a:lnTo>
                  <a:lnTo>
                    <a:pt x="232057" y="36205"/>
                  </a:lnTo>
                  <a:lnTo>
                    <a:pt x="232057" y="36205"/>
                  </a:lnTo>
                  <a:lnTo>
                    <a:pt x="232364" y="36307"/>
                  </a:lnTo>
                  <a:lnTo>
                    <a:pt x="232670" y="35591"/>
                  </a:lnTo>
                  <a:lnTo>
                    <a:pt x="232977" y="35591"/>
                  </a:lnTo>
                  <a:lnTo>
                    <a:pt x="234102" y="36102"/>
                  </a:lnTo>
                  <a:lnTo>
                    <a:pt x="235739" y="30273"/>
                  </a:lnTo>
                  <a:lnTo>
                    <a:pt x="232670" y="25773"/>
                  </a:lnTo>
                  <a:lnTo>
                    <a:pt x="232670" y="25466"/>
                  </a:lnTo>
                  <a:lnTo>
                    <a:pt x="229909" y="24545"/>
                  </a:lnTo>
                  <a:lnTo>
                    <a:pt x="230420" y="25159"/>
                  </a:lnTo>
                  <a:lnTo>
                    <a:pt x="230318" y="25364"/>
                  </a:lnTo>
                  <a:lnTo>
                    <a:pt x="230114" y="24955"/>
                  </a:lnTo>
                  <a:lnTo>
                    <a:pt x="230114" y="25159"/>
                  </a:lnTo>
                  <a:lnTo>
                    <a:pt x="229500" y="25261"/>
                  </a:lnTo>
                  <a:lnTo>
                    <a:pt x="229602" y="24955"/>
                  </a:lnTo>
                  <a:lnTo>
                    <a:pt x="228886" y="24648"/>
                  </a:lnTo>
                  <a:lnTo>
                    <a:pt x="229193" y="25057"/>
                  </a:lnTo>
                  <a:lnTo>
                    <a:pt x="226841" y="23830"/>
                  </a:lnTo>
                  <a:lnTo>
                    <a:pt x="228068" y="21068"/>
                  </a:lnTo>
                  <a:lnTo>
                    <a:pt x="227864" y="20761"/>
                  </a:lnTo>
                  <a:lnTo>
                    <a:pt x="228170" y="20455"/>
                  </a:lnTo>
                  <a:lnTo>
                    <a:pt x="228170" y="20045"/>
                  </a:lnTo>
                  <a:lnTo>
                    <a:pt x="231034" y="19841"/>
                  </a:lnTo>
                  <a:lnTo>
                    <a:pt x="231034" y="19636"/>
                  </a:lnTo>
                  <a:lnTo>
                    <a:pt x="232875" y="19841"/>
                  </a:lnTo>
                  <a:lnTo>
                    <a:pt x="232568" y="19534"/>
                  </a:lnTo>
                  <a:lnTo>
                    <a:pt x="232875" y="19636"/>
                  </a:lnTo>
                  <a:lnTo>
                    <a:pt x="232670" y="19432"/>
                  </a:lnTo>
                  <a:lnTo>
                    <a:pt x="233898" y="19534"/>
                  </a:lnTo>
                  <a:lnTo>
                    <a:pt x="233795" y="19636"/>
                  </a:lnTo>
                  <a:lnTo>
                    <a:pt x="235432" y="19841"/>
                  </a:lnTo>
                  <a:lnTo>
                    <a:pt x="234716" y="19943"/>
                  </a:lnTo>
                  <a:lnTo>
                    <a:pt x="236250" y="19943"/>
                  </a:lnTo>
                  <a:lnTo>
                    <a:pt x="236250" y="19841"/>
                  </a:lnTo>
                  <a:lnTo>
                    <a:pt x="236966" y="19943"/>
                  </a:lnTo>
                  <a:lnTo>
                    <a:pt x="237068" y="19841"/>
                  </a:lnTo>
                  <a:lnTo>
                    <a:pt x="237580" y="19841"/>
                  </a:lnTo>
                  <a:lnTo>
                    <a:pt x="236557" y="19636"/>
                  </a:lnTo>
                  <a:lnTo>
                    <a:pt x="236148" y="18818"/>
                  </a:lnTo>
                  <a:lnTo>
                    <a:pt x="236352" y="17489"/>
                  </a:lnTo>
                  <a:lnTo>
                    <a:pt x="238602" y="17693"/>
                  </a:lnTo>
                  <a:lnTo>
                    <a:pt x="239011" y="18205"/>
                  </a:lnTo>
                  <a:lnTo>
                    <a:pt x="239216" y="18102"/>
                  </a:lnTo>
                  <a:lnTo>
                    <a:pt x="239625" y="18511"/>
                  </a:lnTo>
                  <a:lnTo>
                    <a:pt x="239932" y="18409"/>
                  </a:lnTo>
                  <a:lnTo>
                    <a:pt x="240341" y="17591"/>
                  </a:lnTo>
                  <a:lnTo>
                    <a:pt x="240239" y="17489"/>
                  </a:lnTo>
                  <a:lnTo>
                    <a:pt x="240648" y="17693"/>
                  </a:lnTo>
                  <a:lnTo>
                    <a:pt x="239727" y="16773"/>
                  </a:lnTo>
                  <a:lnTo>
                    <a:pt x="241364" y="16875"/>
                  </a:lnTo>
                  <a:lnTo>
                    <a:pt x="240648" y="16875"/>
                  </a:lnTo>
                  <a:lnTo>
                    <a:pt x="241875" y="18307"/>
                  </a:lnTo>
                  <a:lnTo>
                    <a:pt x="241261" y="18614"/>
                  </a:lnTo>
                  <a:lnTo>
                    <a:pt x="241261" y="19432"/>
                  </a:lnTo>
                  <a:lnTo>
                    <a:pt x="241159" y="19534"/>
                  </a:lnTo>
                  <a:lnTo>
                    <a:pt x="241057" y="20966"/>
                  </a:lnTo>
                  <a:lnTo>
                    <a:pt x="240648" y="20966"/>
                  </a:lnTo>
                  <a:lnTo>
                    <a:pt x="240750" y="21170"/>
                  </a:lnTo>
                  <a:lnTo>
                    <a:pt x="240443" y="21273"/>
                  </a:lnTo>
                  <a:lnTo>
                    <a:pt x="240852" y="21784"/>
                  </a:lnTo>
                  <a:lnTo>
                    <a:pt x="240852" y="22398"/>
                  </a:lnTo>
                  <a:lnTo>
                    <a:pt x="246784" y="27716"/>
                  </a:lnTo>
                  <a:lnTo>
                    <a:pt x="247091" y="26898"/>
                  </a:lnTo>
                  <a:lnTo>
                    <a:pt x="246273" y="25773"/>
                  </a:lnTo>
                  <a:lnTo>
                    <a:pt x="246273" y="25773"/>
                  </a:lnTo>
                  <a:lnTo>
                    <a:pt x="246580" y="25977"/>
                  </a:lnTo>
                  <a:lnTo>
                    <a:pt x="247398" y="25773"/>
                  </a:lnTo>
                  <a:lnTo>
                    <a:pt x="246477" y="24852"/>
                  </a:lnTo>
                  <a:lnTo>
                    <a:pt x="246580" y="24341"/>
                  </a:lnTo>
                  <a:lnTo>
                    <a:pt x="247193" y="24341"/>
                  </a:lnTo>
                  <a:lnTo>
                    <a:pt x="246068" y="22705"/>
                  </a:lnTo>
                  <a:lnTo>
                    <a:pt x="246170" y="22398"/>
                  </a:lnTo>
                  <a:lnTo>
                    <a:pt x="246375" y="22807"/>
                  </a:lnTo>
                  <a:lnTo>
                    <a:pt x="246784" y="22705"/>
                  </a:lnTo>
                  <a:lnTo>
                    <a:pt x="245045" y="21170"/>
                  </a:lnTo>
                  <a:lnTo>
                    <a:pt x="244330" y="21068"/>
                  </a:lnTo>
                  <a:lnTo>
                    <a:pt x="244432" y="21273"/>
                  </a:lnTo>
                  <a:lnTo>
                    <a:pt x="243614" y="20761"/>
                  </a:lnTo>
                  <a:lnTo>
                    <a:pt x="243307" y="19943"/>
                  </a:lnTo>
                  <a:lnTo>
                    <a:pt x="243409" y="19943"/>
                  </a:lnTo>
                  <a:lnTo>
                    <a:pt x="242898" y="19227"/>
                  </a:lnTo>
                  <a:lnTo>
                    <a:pt x="244023" y="19227"/>
                  </a:lnTo>
                  <a:lnTo>
                    <a:pt x="243818" y="19023"/>
                  </a:lnTo>
                  <a:lnTo>
                    <a:pt x="244330" y="18716"/>
                  </a:lnTo>
                  <a:lnTo>
                    <a:pt x="244943" y="19227"/>
                  </a:lnTo>
                  <a:lnTo>
                    <a:pt x="244943" y="18920"/>
                  </a:lnTo>
                  <a:lnTo>
                    <a:pt x="245250" y="18716"/>
                  </a:lnTo>
                  <a:lnTo>
                    <a:pt x="247807" y="19125"/>
                  </a:lnTo>
                  <a:lnTo>
                    <a:pt x="247398" y="18716"/>
                  </a:lnTo>
                  <a:lnTo>
                    <a:pt x="247909" y="18102"/>
                  </a:lnTo>
                  <a:lnTo>
                    <a:pt x="247807" y="18000"/>
                  </a:lnTo>
                  <a:lnTo>
                    <a:pt x="247909" y="17898"/>
                  </a:lnTo>
                  <a:lnTo>
                    <a:pt x="248011" y="17898"/>
                  </a:lnTo>
                  <a:lnTo>
                    <a:pt x="247807" y="17693"/>
                  </a:lnTo>
                  <a:lnTo>
                    <a:pt x="248011" y="17795"/>
                  </a:lnTo>
                  <a:lnTo>
                    <a:pt x="248011" y="17489"/>
                  </a:lnTo>
                  <a:lnTo>
                    <a:pt x="249545" y="16773"/>
                  </a:lnTo>
                  <a:lnTo>
                    <a:pt x="249136" y="16568"/>
                  </a:lnTo>
                  <a:lnTo>
                    <a:pt x="251182" y="16977"/>
                  </a:lnTo>
                  <a:lnTo>
                    <a:pt x="251080" y="16670"/>
                  </a:lnTo>
                  <a:lnTo>
                    <a:pt x="249443" y="15852"/>
                  </a:lnTo>
                  <a:lnTo>
                    <a:pt x="249443" y="15852"/>
                  </a:lnTo>
                  <a:lnTo>
                    <a:pt x="249545" y="15955"/>
                  </a:lnTo>
                  <a:lnTo>
                    <a:pt x="249545" y="15955"/>
                  </a:lnTo>
                  <a:lnTo>
                    <a:pt x="249136" y="15750"/>
                  </a:lnTo>
                  <a:lnTo>
                    <a:pt x="249239" y="15750"/>
                  </a:lnTo>
                  <a:lnTo>
                    <a:pt x="248011" y="15034"/>
                  </a:lnTo>
                  <a:lnTo>
                    <a:pt x="248114" y="15239"/>
                  </a:lnTo>
                  <a:lnTo>
                    <a:pt x="245045" y="14830"/>
                  </a:lnTo>
                  <a:lnTo>
                    <a:pt x="246682" y="14625"/>
                  </a:lnTo>
                  <a:lnTo>
                    <a:pt x="245761" y="14420"/>
                  </a:lnTo>
                  <a:lnTo>
                    <a:pt x="248318" y="14420"/>
                  </a:lnTo>
                  <a:lnTo>
                    <a:pt x="237375" y="10125"/>
                  </a:lnTo>
                  <a:lnTo>
                    <a:pt x="237477" y="10227"/>
                  </a:lnTo>
                  <a:lnTo>
                    <a:pt x="235330" y="10023"/>
                  </a:lnTo>
                  <a:lnTo>
                    <a:pt x="236864" y="11148"/>
                  </a:lnTo>
                  <a:lnTo>
                    <a:pt x="236864" y="11148"/>
                  </a:lnTo>
                  <a:lnTo>
                    <a:pt x="234000" y="10330"/>
                  </a:lnTo>
                  <a:lnTo>
                    <a:pt x="233795" y="10432"/>
                  </a:lnTo>
                  <a:lnTo>
                    <a:pt x="230523" y="10432"/>
                  </a:lnTo>
                  <a:lnTo>
                    <a:pt x="231136" y="11352"/>
                  </a:lnTo>
                  <a:lnTo>
                    <a:pt x="231136" y="11352"/>
                  </a:lnTo>
                  <a:lnTo>
                    <a:pt x="222034" y="9205"/>
                  </a:lnTo>
                  <a:lnTo>
                    <a:pt x="222239" y="9205"/>
                  </a:lnTo>
                  <a:lnTo>
                    <a:pt x="219375" y="8591"/>
                  </a:lnTo>
                  <a:lnTo>
                    <a:pt x="219886" y="8489"/>
                  </a:lnTo>
                  <a:lnTo>
                    <a:pt x="217636" y="8080"/>
                  </a:lnTo>
                  <a:lnTo>
                    <a:pt x="217330" y="8591"/>
                  </a:lnTo>
                  <a:lnTo>
                    <a:pt x="216614" y="8489"/>
                  </a:lnTo>
                  <a:lnTo>
                    <a:pt x="217023" y="8489"/>
                  </a:lnTo>
                  <a:lnTo>
                    <a:pt x="216716" y="8182"/>
                  </a:lnTo>
                  <a:lnTo>
                    <a:pt x="215693" y="8182"/>
                  </a:lnTo>
                  <a:lnTo>
                    <a:pt x="216920" y="8080"/>
                  </a:lnTo>
                  <a:lnTo>
                    <a:pt x="212727" y="7670"/>
                  </a:lnTo>
                  <a:lnTo>
                    <a:pt x="213341" y="7875"/>
                  </a:lnTo>
                  <a:lnTo>
                    <a:pt x="212420" y="8080"/>
                  </a:lnTo>
                  <a:lnTo>
                    <a:pt x="213239" y="8182"/>
                  </a:lnTo>
                  <a:lnTo>
                    <a:pt x="213034" y="8284"/>
                  </a:lnTo>
                  <a:lnTo>
                    <a:pt x="212932" y="8386"/>
                  </a:lnTo>
                  <a:lnTo>
                    <a:pt x="213852" y="8795"/>
                  </a:lnTo>
                  <a:lnTo>
                    <a:pt x="212830" y="8795"/>
                  </a:lnTo>
                  <a:lnTo>
                    <a:pt x="213034" y="9000"/>
                  </a:lnTo>
                  <a:lnTo>
                    <a:pt x="212830" y="9000"/>
                  </a:lnTo>
                  <a:lnTo>
                    <a:pt x="213034" y="9102"/>
                  </a:lnTo>
                  <a:lnTo>
                    <a:pt x="210886" y="8693"/>
                  </a:lnTo>
                  <a:lnTo>
                    <a:pt x="210580" y="8898"/>
                  </a:lnTo>
                  <a:lnTo>
                    <a:pt x="208739" y="8591"/>
                  </a:lnTo>
                  <a:lnTo>
                    <a:pt x="209045" y="9000"/>
                  </a:lnTo>
                  <a:lnTo>
                    <a:pt x="209045" y="9409"/>
                  </a:lnTo>
                  <a:lnTo>
                    <a:pt x="208534" y="9307"/>
                  </a:lnTo>
                  <a:lnTo>
                    <a:pt x="206591" y="8693"/>
                  </a:lnTo>
                  <a:lnTo>
                    <a:pt x="206898" y="8591"/>
                  </a:lnTo>
                  <a:lnTo>
                    <a:pt x="205057" y="8080"/>
                  </a:lnTo>
                  <a:lnTo>
                    <a:pt x="206386" y="8284"/>
                  </a:lnTo>
                  <a:lnTo>
                    <a:pt x="205364" y="7977"/>
                  </a:lnTo>
                  <a:lnTo>
                    <a:pt x="205773" y="7773"/>
                  </a:lnTo>
                  <a:lnTo>
                    <a:pt x="201068" y="7057"/>
                  </a:lnTo>
                  <a:lnTo>
                    <a:pt x="201682" y="7364"/>
                  </a:lnTo>
                  <a:lnTo>
                    <a:pt x="201170" y="7568"/>
                  </a:lnTo>
                  <a:lnTo>
                    <a:pt x="201477" y="7670"/>
                  </a:lnTo>
                  <a:lnTo>
                    <a:pt x="198205" y="7159"/>
                  </a:lnTo>
                  <a:lnTo>
                    <a:pt x="195034" y="7159"/>
                  </a:lnTo>
                  <a:lnTo>
                    <a:pt x="195443" y="7261"/>
                  </a:lnTo>
                  <a:lnTo>
                    <a:pt x="195545" y="7568"/>
                  </a:lnTo>
                  <a:lnTo>
                    <a:pt x="195955" y="7875"/>
                  </a:lnTo>
                  <a:lnTo>
                    <a:pt x="195545" y="7670"/>
                  </a:lnTo>
                  <a:lnTo>
                    <a:pt x="195545" y="7568"/>
                  </a:lnTo>
                  <a:lnTo>
                    <a:pt x="194830" y="7159"/>
                  </a:lnTo>
                  <a:lnTo>
                    <a:pt x="194830" y="6955"/>
                  </a:lnTo>
                  <a:lnTo>
                    <a:pt x="194216" y="6750"/>
                  </a:lnTo>
                  <a:lnTo>
                    <a:pt x="194011" y="6955"/>
                  </a:lnTo>
                  <a:lnTo>
                    <a:pt x="193193" y="6750"/>
                  </a:lnTo>
                  <a:lnTo>
                    <a:pt x="193295" y="6750"/>
                  </a:lnTo>
                  <a:lnTo>
                    <a:pt x="192989" y="6648"/>
                  </a:lnTo>
                  <a:lnTo>
                    <a:pt x="193091" y="6750"/>
                  </a:lnTo>
                  <a:lnTo>
                    <a:pt x="192375" y="6955"/>
                  </a:lnTo>
                  <a:lnTo>
                    <a:pt x="193193" y="6955"/>
                  </a:lnTo>
                  <a:lnTo>
                    <a:pt x="190432" y="7773"/>
                  </a:lnTo>
                  <a:lnTo>
                    <a:pt x="191966" y="6648"/>
                  </a:lnTo>
                  <a:lnTo>
                    <a:pt x="191966" y="6443"/>
                  </a:lnTo>
                  <a:lnTo>
                    <a:pt x="193193" y="5830"/>
                  </a:lnTo>
                  <a:lnTo>
                    <a:pt x="192068" y="5216"/>
                  </a:lnTo>
                  <a:lnTo>
                    <a:pt x="192068" y="5216"/>
                  </a:lnTo>
                  <a:lnTo>
                    <a:pt x="192989" y="5523"/>
                  </a:lnTo>
                  <a:lnTo>
                    <a:pt x="191966" y="4909"/>
                  </a:lnTo>
                  <a:lnTo>
                    <a:pt x="191966" y="5114"/>
                  </a:lnTo>
                  <a:lnTo>
                    <a:pt x="188489" y="4602"/>
                  </a:lnTo>
                  <a:lnTo>
                    <a:pt x="188489" y="4602"/>
                  </a:lnTo>
                  <a:lnTo>
                    <a:pt x="188591" y="4705"/>
                  </a:lnTo>
                  <a:lnTo>
                    <a:pt x="187670" y="4705"/>
                  </a:lnTo>
                  <a:lnTo>
                    <a:pt x="187977" y="4398"/>
                  </a:lnTo>
                  <a:lnTo>
                    <a:pt x="185830" y="4295"/>
                  </a:lnTo>
                  <a:lnTo>
                    <a:pt x="186648" y="4091"/>
                  </a:lnTo>
                  <a:lnTo>
                    <a:pt x="185114" y="3784"/>
                  </a:lnTo>
                  <a:close/>
                  <a:moveTo>
                    <a:pt x="252818" y="91125"/>
                  </a:moveTo>
                  <a:lnTo>
                    <a:pt x="252307" y="92455"/>
                  </a:lnTo>
                  <a:lnTo>
                    <a:pt x="252205" y="92352"/>
                  </a:lnTo>
                  <a:lnTo>
                    <a:pt x="252000" y="92966"/>
                  </a:lnTo>
                  <a:lnTo>
                    <a:pt x="252102" y="93170"/>
                  </a:lnTo>
                  <a:lnTo>
                    <a:pt x="250364" y="97875"/>
                  </a:lnTo>
                  <a:lnTo>
                    <a:pt x="249341" y="98080"/>
                  </a:lnTo>
                  <a:lnTo>
                    <a:pt x="246375" y="95727"/>
                  </a:lnTo>
                  <a:lnTo>
                    <a:pt x="246170" y="95011"/>
                  </a:lnTo>
                  <a:lnTo>
                    <a:pt x="246886" y="93580"/>
                  </a:lnTo>
                  <a:lnTo>
                    <a:pt x="247091" y="93682"/>
                  </a:lnTo>
                  <a:lnTo>
                    <a:pt x="247705" y="92761"/>
                  </a:lnTo>
                  <a:lnTo>
                    <a:pt x="247193" y="92455"/>
                  </a:lnTo>
                  <a:lnTo>
                    <a:pt x="247091" y="92864"/>
                  </a:lnTo>
                  <a:lnTo>
                    <a:pt x="246784" y="92352"/>
                  </a:lnTo>
                  <a:lnTo>
                    <a:pt x="246886" y="92148"/>
                  </a:lnTo>
                  <a:lnTo>
                    <a:pt x="246886" y="92148"/>
                  </a:lnTo>
                  <a:lnTo>
                    <a:pt x="246170" y="92557"/>
                  </a:lnTo>
                  <a:lnTo>
                    <a:pt x="244227" y="91841"/>
                  </a:lnTo>
                  <a:lnTo>
                    <a:pt x="244023" y="91841"/>
                  </a:lnTo>
                  <a:lnTo>
                    <a:pt x="243716" y="91534"/>
                  </a:lnTo>
                  <a:lnTo>
                    <a:pt x="243307" y="91534"/>
                  </a:lnTo>
                  <a:lnTo>
                    <a:pt x="243818" y="91841"/>
                  </a:lnTo>
                  <a:lnTo>
                    <a:pt x="243920" y="92455"/>
                  </a:lnTo>
                  <a:lnTo>
                    <a:pt x="243614" y="92659"/>
                  </a:lnTo>
                  <a:lnTo>
                    <a:pt x="242591" y="92455"/>
                  </a:lnTo>
                  <a:lnTo>
                    <a:pt x="242182" y="92966"/>
                  </a:lnTo>
                  <a:lnTo>
                    <a:pt x="241977" y="92864"/>
                  </a:lnTo>
                  <a:lnTo>
                    <a:pt x="241977" y="93068"/>
                  </a:lnTo>
                  <a:lnTo>
                    <a:pt x="241773" y="93068"/>
                  </a:lnTo>
                  <a:lnTo>
                    <a:pt x="241466" y="93375"/>
                  </a:lnTo>
                  <a:lnTo>
                    <a:pt x="241466" y="93784"/>
                  </a:lnTo>
                  <a:lnTo>
                    <a:pt x="241159" y="93989"/>
                  </a:lnTo>
                  <a:lnTo>
                    <a:pt x="240852" y="95011"/>
                  </a:lnTo>
                  <a:lnTo>
                    <a:pt x="240955" y="95318"/>
                  </a:lnTo>
                  <a:lnTo>
                    <a:pt x="240750" y="95625"/>
                  </a:lnTo>
                  <a:lnTo>
                    <a:pt x="239420" y="95727"/>
                  </a:lnTo>
                  <a:lnTo>
                    <a:pt x="239318" y="95727"/>
                  </a:lnTo>
                  <a:lnTo>
                    <a:pt x="239318" y="95011"/>
                  </a:lnTo>
                  <a:lnTo>
                    <a:pt x="238500" y="94193"/>
                  </a:lnTo>
                  <a:lnTo>
                    <a:pt x="238295" y="94500"/>
                  </a:lnTo>
                  <a:lnTo>
                    <a:pt x="237784" y="94602"/>
                  </a:lnTo>
                  <a:lnTo>
                    <a:pt x="237375" y="95114"/>
                  </a:lnTo>
                  <a:lnTo>
                    <a:pt x="237273" y="95011"/>
                  </a:lnTo>
                  <a:lnTo>
                    <a:pt x="237273" y="94705"/>
                  </a:lnTo>
                  <a:lnTo>
                    <a:pt x="236557" y="95932"/>
                  </a:lnTo>
                  <a:lnTo>
                    <a:pt x="236250" y="95727"/>
                  </a:lnTo>
                  <a:lnTo>
                    <a:pt x="235943" y="96443"/>
                  </a:lnTo>
                  <a:lnTo>
                    <a:pt x="236148" y="96341"/>
                  </a:lnTo>
                  <a:lnTo>
                    <a:pt x="236045" y="96545"/>
                  </a:lnTo>
                  <a:lnTo>
                    <a:pt x="235841" y="96648"/>
                  </a:lnTo>
                  <a:lnTo>
                    <a:pt x="236148" y="96955"/>
                  </a:lnTo>
                  <a:lnTo>
                    <a:pt x="235023" y="97057"/>
                  </a:lnTo>
                  <a:lnTo>
                    <a:pt x="235125" y="97670"/>
                  </a:lnTo>
                  <a:lnTo>
                    <a:pt x="234818" y="98080"/>
                  </a:lnTo>
                  <a:lnTo>
                    <a:pt x="234614" y="97364"/>
                  </a:lnTo>
                  <a:lnTo>
                    <a:pt x="234307" y="97159"/>
                  </a:lnTo>
                  <a:lnTo>
                    <a:pt x="233795" y="97568"/>
                  </a:lnTo>
                  <a:lnTo>
                    <a:pt x="233489" y="98795"/>
                  </a:lnTo>
                  <a:lnTo>
                    <a:pt x="225511" y="103193"/>
                  </a:lnTo>
                  <a:lnTo>
                    <a:pt x="225614" y="102477"/>
                  </a:lnTo>
                  <a:lnTo>
                    <a:pt x="224591" y="105034"/>
                  </a:lnTo>
                  <a:lnTo>
                    <a:pt x="224795" y="106466"/>
                  </a:lnTo>
                  <a:lnTo>
                    <a:pt x="224386" y="106977"/>
                  </a:lnTo>
                  <a:lnTo>
                    <a:pt x="224386" y="107386"/>
                  </a:lnTo>
                  <a:lnTo>
                    <a:pt x="224080" y="106875"/>
                  </a:lnTo>
                  <a:lnTo>
                    <a:pt x="223977" y="106977"/>
                  </a:lnTo>
                  <a:lnTo>
                    <a:pt x="223875" y="106977"/>
                  </a:lnTo>
                  <a:lnTo>
                    <a:pt x="224284" y="113318"/>
                  </a:lnTo>
                  <a:lnTo>
                    <a:pt x="222955" y="115261"/>
                  </a:lnTo>
                  <a:lnTo>
                    <a:pt x="223159" y="115364"/>
                  </a:lnTo>
                  <a:lnTo>
                    <a:pt x="223568" y="115773"/>
                  </a:lnTo>
                  <a:lnTo>
                    <a:pt x="228989" y="114852"/>
                  </a:lnTo>
                  <a:lnTo>
                    <a:pt x="229193" y="114955"/>
                  </a:lnTo>
                  <a:lnTo>
                    <a:pt x="237068" y="112500"/>
                  </a:lnTo>
                  <a:lnTo>
                    <a:pt x="239932" y="113216"/>
                  </a:lnTo>
                  <a:lnTo>
                    <a:pt x="240136" y="113523"/>
                  </a:lnTo>
                  <a:lnTo>
                    <a:pt x="240034" y="113727"/>
                  </a:lnTo>
                  <a:lnTo>
                    <a:pt x="240341" y="115364"/>
                  </a:lnTo>
                  <a:lnTo>
                    <a:pt x="240034" y="115568"/>
                  </a:lnTo>
                  <a:lnTo>
                    <a:pt x="240341" y="115977"/>
                  </a:lnTo>
                  <a:lnTo>
                    <a:pt x="240648" y="115977"/>
                  </a:lnTo>
                  <a:lnTo>
                    <a:pt x="240648" y="115670"/>
                  </a:lnTo>
                  <a:lnTo>
                    <a:pt x="243205" y="113523"/>
                  </a:lnTo>
                  <a:lnTo>
                    <a:pt x="241261" y="116284"/>
                  </a:lnTo>
                  <a:lnTo>
                    <a:pt x="242795" y="115159"/>
                  </a:lnTo>
                  <a:lnTo>
                    <a:pt x="242795" y="115977"/>
                  </a:lnTo>
                  <a:lnTo>
                    <a:pt x="242182" y="116693"/>
                  </a:lnTo>
                  <a:lnTo>
                    <a:pt x="242182" y="116693"/>
                  </a:lnTo>
                  <a:lnTo>
                    <a:pt x="242898" y="116489"/>
                  </a:lnTo>
                  <a:lnTo>
                    <a:pt x="243000" y="116591"/>
                  </a:lnTo>
                  <a:lnTo>
                    <a:pt x="243102" y="116591"/>
                  </a:lnTo>
                  <a:lnTo>
                    <a:pt x="243102" y="116693"/>
                  </a:lnTo>
                  <a:lnTo>
                    <a:pt x="243000" y="116591"/>
                  </a:lnTo>
                  <a:lnTo>
                    <a:pt x="242898" y="116591"/>
                  </a:lnTo>
                  <a:lnTo>
                    <a:pt x="243000" y="119148"/>
                  </a:lnTo>
                  <a:lnTo>
                    <a:pt x="244739" y="119864"/>
                  </a:lnTo>
                  <a:lnTo>
                    <a:pt x="246273" y="119352"/>
                  </a:lnTo>
                  <a:lnTo>
                    <a:pt x="246170" y="119352"/>
                  </a:lnTo>
                  <a:lnTo>
                    <a:pt x="246784" y="119148"/>
                  </a:lnTo>
                  <a:lnTo>
                    <a:pt x="246784" y="119148"/>
                  </a:lnTo>
                  <a:lnTo>
                    <a:pt x="246273" y="119557"/>
                  </a:lnTo>
                  <a:lnTo>
                    <a:pt x="246989" y="119557"/>
                  </a:lnTo>
                  <a:lnTo>
                    <a:pt x="246784" y="119761"/>
                  </a:lnTo>
                  <a:lnTo>
                    <a:pt x="247193" y="120375"/>
                  </a:lnTo>
                  <a:lnTo>
                    <a:pt x="247500" y="120068"/>
                  </a:lnTo>
                  <a:lnTo>
                    <a:pt x="247295" y="120068"/>
                  </a:lnTo>
                  <a:lnTo>
                    <a:pt x="254148" y="115057"/>
                  </a:lnTo>
                  <a:lnTo>
                    <a:pt x="254045" y="114955"/>
                  </a:lnTo>
                  <a:lnTo>
                    <a:pt x="258648" y="109432"/>
                  </a:lnTo>
                  <a:lnTo>
                    <a:pt x="259261" y="106773"/>
                  </a:lnTo>
                  <a:lnTo>
                    <a:pt x="258648" y="104932"/>
                  </a:lnTo>
                  <a:lnTo>
                    <a:pt x="258034" y="104420"/>
                  </a:lnTo>
                  <a:lnTo>
                    <a:pt x="257932" y="103193"/>
                  </a:lnTo>
                  <a:lnTo>
                    <a:pt x="257318" y="103193"/>
                  </a:lnTo>
                  <a:lnTo>
                    <a:pt x="257318" y="103091"/>
                  </a:lnTo>
                  <a:lnTo>
                    <a:pt x="257114" y="103091"/>
                  </a:lnTo>
                  <a:lnTo>
                    <a:pt x="256909" y="101148"/>
                  </a:lnTo>
                  <a:lnTo>
                    <a:pt x="254966" y="99614"/>
                  </a:lnTo>
                  <a:lnTo>
                    <a:pt x="254761" y="95318"/>
                  </a:lnTo>
                  <a:lnTo>
                    <a:pt x="254250" y="94807"/>
                  </a:lnTo>
                  <a:lnTo>
                    <a:pt x="253739" y="94909"/>
                  </a:lnTo>
                  <a:lnTo>
                    <a:pt x="252920" y="91227"/>
                  </a:lnTo>
                  <a:lnTo>
                    <a:pt x="252818" y="91125"/>
                  </a:lnTo>
                  <a:close/>
                  <a:moveTo>
                    <a:pt x="272352" y="115466"/>
                  </a:moveTo>
                  <a:lnTo>
                    <a:pt x="272352" y="116591"/>
                  </a:lnTo>
                  <a:lnTo>
                    <a:pt x="272659" y="116386"/>
                  </a:lnTo>
                  <a:lnTo>
                    <a:pt x="272352" y="116693"/>
                  </a:lnTo>
                  <a:lnTo>
                    <a:pt x="272352" y="117511"/>
                  </a:lnTo>
                  <a:lnTo>
                    <a:pt x="272557" y="117000"/>
                  </a:lnTo>
                  <a:lnTo>
                    <a:pt x="272557" y="117307"/>
                  </a:lnTo>
                  <a:lnTo>
                    <a:pt x="272659" y="117205"/>
                  </a:lnTo>
                  <a:lnTo>
                    <a:pt x="272455" y="117716"/>
                  </a:lnTo>
                  <a:lnTo>
                    <a:pt x="272352" y="117614"/>
                  </a:lnTo>
                  <a:lnTo>
                    <a:pt x="272352" y="118125"/>
                  </a:lnTo>
                  <a:lnTo>
                    <a:pt x="272659" y="118227"/>
                  </a:lnTo>
                  <a:lnTo>
                    <a:pt x="272352" y="118330"/>
                  </a:lnTo>
                  <a:lnTo>
                    <a:pt x="272352" y="118227"/>
                  </a:lnTo>
                  <a:lnTo>
                    <a:pt x="270920" y="120170"/>
                  </a:lnTo>
                  <a:lnTo>
                    <a:pt x="270205" y="120477"/>
                  </a:lnTo>
                  <a:lnTo>
                    <a:pt x="270716" y="121398"/>
                  </a:lnTo>
                  <a:lnTo>
                    <a:pt x="269386" y="122523"/>
                  </a:lnTo>
                  <a:lnTo>
                    <a:pt x="269591" y="122420"/>
                  </a:lnTo>
                  <a:lnTo>
                    <a:pt x="269489" y="122625"/>
                  </a:lnTo>
                  <a:lnTo>
                    <a:pt x="270102" y="122625"/>
                  </a:lnTo>
                  <a:lnTo>
                    <a:pt x="275216" y="118739"/>
                  </a:lnTo>
                  <a:lnTo>
                    <a:pt x="274091" y="119148"/>
                  </a:lnTo>
                  <a:lnTo>
                    <a:pt x="273273" y="118739"/>
                  </a:lnTo>
                  <a:lnTo>
                    <a:pt x="273580" y="117818"/>
                  </a:lnTo>
                  <a:lnTo>
                    <a:pt x="273477" y="117818"/>
                  </a:lnTo>
                  <a:lnTo>
                    <a:pt x="273477" y="117614"/>
                  </a:lnTo>
                  <a:lnTo>
                    <a:pt x="273170" y="118330"/>
                  </a:lnTo>
                  <a:lnTo>
                    <a:pt x="272659" y="117920"/>
                  </a:lnTo>
                  <a:lnTo>
                    <a:pt x="273273" y="116284"/>
                  </a:lnTo>
                  <a:lnTo>
                    <a:pt x="273068" y="116386"/>
                  </a:lnTo>
                  <a:lnTo>
                    <a:pt x="272761" y="115875"/>
                  </a:lnTo>
                  <a:lnTo>
                    <a:pt x="272557" y="115977"/>
                  </a:lnTo>
                  <a:lnTo>
                    <a:pt x="272557" y="115977"/>
                  </a:lnTo>
                  <a:lnTo>
                    <a:pt x="272659" y="115466"/>
                  </a:lnTo>
                  <a:close/>
                  <a:moveTo>
                    <a:pt x="246959" y="123166"/>
                  </a:moveTo>
                  <a:lnTo>
                    <a:pt x="246901" y="123224"/>
                  </a:lnTo>
                  <a:lnTo>
                    <a:pt x="246901" y="123224"/>
                  </a:lnTo>
                  <a:lnTo>
                    <a:pt x="246959" y="123166"/>
                  </a:lnTo>
                  <a:close/>
                  <a:moveTo>
                    <a:pt x="246901" y="123224"/>
                  </a:moveTo>
                  <a:lnTo>
                    <a:pt x="246886" y="123239"/>
                  </a:lnTo>
                  <a:lnTo>
                    <a:pt x="246784" y="123443"/>
                  </a:lnTo>
                  <a:lnTo>
                    <a:pt x="246784" y="123443"/>
                  </a:lnTo>
                  <a:lnTo>
                    <a:pt x="246901" y="123224"/>
                  </a:lnTo>
                  <a:close/>
                  <a:moveTo>
                    <a:pt x="244841" y="121807"/>
                  </a:moveTo>
                  <a:lnTo>
                    <a:pt x="244330" y="123341"/>
                  </a:lnTo>
                  <a:lnTo>
                    <a:pt x="244432" y="123341"/>
                  </a:lnTo>
                  <a:lnTo>
                    <a:pt x="244330" y="123648"/>
                  </a:lnTo>
                  <a:lnTo>
                    <a:pt x="244227" y="123443"/>
                  </a:lnTo>
                  <a:lnTo>
                    <a:pt x="244330" y="124466"/>
                  </a:lnTo>
                  <a:lnTo>
                    <a:pt x="244023" y="124670"/>
                  </a:lnTo>
                  <a:lnTo>
                    <a:pt x="244739" y="124670"/>
                  </a:lnTo>
                  <a:lnTo>
                    <a:pt x="245659" y="123955"/>
                  </a:lnTo>
                  <a:lnTo>
                    <a:pt x="245557" y="124159"/>
                  </a:lnTo>
                  <a:lnTo>
                    <a:pt x="245557" y="124159"/>
                  </a:lnTo>
                  <a:lnTo>
                    <a:pt x="245966" y="124057"/>
                  </a:lnTo>
                  <a:lnTo>
                    <a:pt x="245761" y="124364"/>
                  </a:lnTo>
                  <a:lnTo>
                    <a:pt x="246901" y="123224"/>
                  </a:lnTo>
                  <a:lnTo>
                    <a:pt x="247602" y="121909"/>
                  </a:lnTo>
                  <a:lnTo>
                    <a:pt x="246375" y="122318"/>
                  </a:lnTo>
                  <a:lnTo>
                    <a:pt x="244841" y="121807"/>
                  </a:lnTo>
                  <a:close/>
                  <a:moveTo>
                    <a:pt x="265623" y="124957"/>
                  </a:moveTo>
                  <a:lnTo>
                    <a:pt x="265500" y="124977"/>
                  </a:lnTo>
                  <a:lnTo>
                    <a:pt x="265705" y="124977"/>
                  </a:lnTo>
                  <a:lnTo>
                    <a:pt x="265623" y="124957"/>
                  </a:lnTo>
                  <a:close/>
                  <a:moveTo>
                    <a:pt x="268568" y="121705"/>
                  </a:moveTo>
                  <a:lnTo>
                    <a:pt x="265091" y="124057"/>
                  </a:lnTo>
                  <a:lnTo>
                    <a:pt x="265193" y="123852"/>
                  </a:lnTo>
                  <a:lnTo>
                    <a:pt x="265193" y="123852"/>
                  </a:lnTo>
                  <a:lnTo>
                    <a:pt x="264784" y="124159"/>
                  </a:lnTo>
                  <a:lnTo>
                    <a:pt x="264580" y="124261"/>
                  </a:lnTo>
                  <a:lnTo>
                    <a:pt x="264375" y="124261"/>
                  </a:lnTo>
                  <a:lnTo>
                    <a:pt x="264375" y="124364"/>
                  </a:lnTo>
                  <a:lnTo>
                    <a:pt x="260489" y="126102"/>
                  </a:lnTo>
                  <a:lnTo>
                    <a:pt x="260489" y="126102"/>
                  </a:lnTo>
                  <a:lnTo>
                    <a:pt x="260591" y="126000"/>
                  </a:lnTo>
                  <a:lnTo>
                    <a:pt x="259466" y="126818"/>
                  </a:lnTo>
                  <a:lnTo>
                    <a:pt x="259670" y="126818"/>
                  </a:lnTo>
                  <a:lnTo>
                    <a:pt x="259364" y="126920"/>
                  </a:lnTo>
                  <a:lnTo>
                    <a:pt x="259568" y="126920"/>
                  </a:lnTo>
                  <a:lnTo>
                    <a:pt x="259063" y="127173"/>
                  </a:lnTo>
                  <a:lnTo>
                    <a:pt x="259063" y="127173"/>
                  </a:lnTo>
                  <a:lnTo>
                    <a:pt x="259159" y="127125"/>
                  </a:lnTo>
                  <a:lnTo>
                    <a:pt x="258955" y="127330"/>
                  </a:lnTo>
                  <a:lnTo>
                    <a:pt x="259261" y="127227"/>
                  </a:lnTo>
                  <a:lnTo>
                    <a:pt x="258955" y="127432"/>
                  </a:lnTo>
                  <a:lnTo>
                    <a:pt x="259670" y="127636"/>
                  </a:lnTo>
                  <a:lnTo>
                    <a:pt x="259875" y="127841"/>
                  </a:lnTo>
                  <a:lnTo>
                    <a:pt x="265295" y="124875"/>
                  </a:lnTo>
                  <a:lnTo>
                    <a:pt x="265623" y="124957"/>
                  </a:lnTo>
                  <a:lnTo>
                    <a:pt x="265623" y="124957"/>
                  </a:lnTo>
                  <a:lnTo>
                    <a:pt x="266114" y="124875"/>
                  </a:lnTo>
                  <a:lnTo>
                    <a:pt x="266011" y="124670"/>
                  </a:lnTo>
                  <a:lnTo>
                    <a:pt x="265909" y="124670"/>
                  </a:lnTo>
                  <a:lnTo>
                    <a:pt x="269284" y="122318"/>
                  </a:lnTo>
                  <a:lnTo>
                    <a:pt x="268875" y="122420"/>
                  </a:lnTo>
                  <a:lnTo>
                    <a:pt x="268875" y="122420"/>
                  </a:lnTo>
                  <a:lnTo>
                    <a:pt x="269080" y="122318"/>
                  </a:lnTo>
                  <a:lnTo>
                    <a:pt x="269284" y="122216"/>
                  </a:lnTo>
                  <a:lnTo>
                    <a:pt x="269284" y="122216"/>
                  </a:lnTo>
                  <a:lnTo>
                    <a:pt x="268670" y="122420"/>
                  </a:lnTo>
                  <a:lnTo>
                    <a:pt x="269080" y="122114"/>
                  </a:lnTo>
                  <a:lnTo>
                    <a:pt x="268159" y="122420"/>
                  </a:lnTo>
                  <a:lnTo>
                    <a:pt x="268261" y="122011"/>
                  </a:lnTo>
                  <a:lnTo>
                    <a:pt x="268568" y="121705"/>
                  </a:lnTo>
                  <a:close/>
                  <a:moveTo>
                    <a:pt x="76909" y="132648"/>
                  </a:moveTo>
                  <a:lnTo>
                    <a:pt x="77216" y="132852"/>
                  </a:lnTo>
                  <a:lnTo>
                    <a:pt x="77011" y="132955"/>
                  </a:lnTo>
                  <a:lnTo>
                    <a:pt x="77216" y="133057"/>
                  </a:lnTo>
                  <a:lnTo>
                    <a:pt x="76807" y="133261"/>
                  </a:lnTo>
                  <a:lnTo>
                    <a:pt x="77625" y="133057"/>
                  </a:lnTo>
                  <a:lnTo>
                    <a:pt x="77830" y="132750"/>
                  </a:lnTo>
                  <a:lnTo>
                    <a:pt x="76909" y="132648"/>
                  </a:lnTo>
                  <a:close/>
                  <a:moveTo>
                    <a:pt x="78136" y="132545"/>
                  </a:moveTo>
                  <a:lnTo>
                    <a:pt x="78136" y="133261"/>
                  </a:lnTo>
                  <a:lnTo>
                    <a:pt x="78648" y="133364"/>
                  </a:lnTo>
                  <a:lnTo>
                    <a:pt x="78545" y="133159"/>
                  </a:lnTo>
                  <a:lnTo>
                    <a:pt x="78852" y="133057"/>
                  </a:lnTo>
                  <a:lnTo>
                    <a:pt x="78955" y="132852"/>
                  </a:lnTo>
                  <a:lnTo>
                    <a:pt x="79057" y="132750"/>
                  </a:lnTo>
                  <a:lnTo>
                    <a:pt x="78750" y="132852"/>
                  </a:lnTo>
                  <a:lnTo>
                    <a:pt x="78443" y="132648"/>
                  </a:lnTo>
                  <a:lnTo>
                    <a:pt x="78545" y="132648"/>
                  </a:lnTo>
                  <a:lnTo>
                    <a:pt x="78136" y="132545"/>
                  </a:lnTo>
                  <a:close/>
                  <a:moveTo>
                    <a:pt x="78136" y="133261"/>
                  </a:moveTo>
                  <a:lnTo>
                    <a:pt x="78136" y="133568"/>
                  </a:lnTo>
                  <a:lnTo>
                    <a:pt x="78341" y="133364"/>
                  </a:lnTo>
                  <a:lnTo>
                    <a:pt x="78136" y="133261"/>
                  </a:lnTo>
                  <a:close/>
                  <a:moveTo>
                    <a:pt x="68830" y="133875"/>
                  </a:moveTo>
                  <a:lnTo>
                    <a:pt x="67970" y="133970"/>
                  </a:lnTo>
                  <a:lnTo>
                    <a:pt x="67970" y="133970"/>
                  </a:lnTo>
                  <a:lnTo>
                    <a:pt x="68114" y="133875"/>
                  </a:lnTo>
                  <a:close/>
                  <a:moveTo>
                    <a:pt x="63920" y="8386"/>
                  </a:moveTo>
                  <a:lnTo>
                    <a:pt x="62795" y="8795"/>
                  </a:lnTo>
                  <a:lnTo>
                    <a:pt x="63000" y="8795"/>
                  </a:lnTo>
                  <a:lnTo>
                    <a:pt x="62182" y="9000"/>
                  </a:lnTo>
                  <a:lnTo>
                    <a:pt x="61568" y="10330"/>
                  </a:lnTo>
                  <a:lnTo>
                    <a:pt x="62693" y="10534"/>
                  </a:lnTo>
                  <a:lnTo>
                    <a:pt x="62693" y="10636"/>
                  </a:lnTo>
                  <a:lnTo>
                    <a:pt x="62386" y="10739"/>
                  </a:lnTo>
                  <a:lnTo>
                    <a:pt x="62591" y="10636"/>
                  </a:lnTo>
                  <a:lnTo>
                    <a:pt x="61977" y="10841"/>
                  </a:lnTo>
                  <a:lnTo>
                    <a:pt x="62080" y="10841"/>
                  </a:lnTo>
                  <a:lnTo>
                    <a:pt x="61568" y="11148"/>
                  </a:lnTo>
                  <a:lnTo>
                    <a:pt x="62182" y="11250"/>
                  </a:lnTo>
                  <a:lnTo>
                    <a:pt x="60136" y="12068"/>
                  </a:lnTo>
                  <a:lnTo>
                    <a:pt x="59727" y="12784"/>
                  </a:lnTo>
                  <a:lnTo>
                    <a:pt x="59216" y="12784"/>
                  </a:lnTo>
                  <a:lnTo>
                    <a:pt x="59216" y="13091"/>
                  </a:lnTo>
                  <a:lnTo>
                    <a:pt x="59114" y="12682"/>
                  </a:lnTo>
                  <a:lnTo>
                    <a:pt x="59420" y="12682"/>
                  </a:lnTo>
                  <a:lnTo>
                    <a:pt x="59727" y="12477"/>
                  </a:lnTo>
                  <a:lnTo>
                    <a:pt x="59420" y="12477"/>
                  </a:lnTo>
                  <a:lnTo>
                    <a:pt x="60239" y="11557"/>
                  </a:lnTo>
                  <a:lnTo>
                    <a:pt x="59523" y="11761"/>
                  </a:lnTo>
                  <a:lnTo>
                    <a:pt x="59523" y="11761"/>
                  </a:lnTo>
                  <a:lnTo>
                    <a:pt x="59932" y="11557"/>
                  </a:lnTo>
                  <a:lnTo>
                    <a:pt x="59523" y="11557"/>
                  </a:lnTo>
                  <a:lnTo>
                    <a:pt x="59420" y="11352"/>
                  </a:lnTo>
                  <a:lnTo>
                    <a:pt x="58602" y="11455"/>
                  </a:lnTo>
                  <a:lnTo>
                    <a:pt x="58500" y="11864"/>
                  </a:lnTo>
                  <a:lnTo>
                    <a:pt x="59114" y="11966"/>
                  </a:lnTo>
                  <a:lnTo>
                    <a:pt x="58500" y="12068"/>
                  </a:lnTo>
                  <a:lnTo>
                    <a:pt x="58295" y="11761"/>
                  </a:lnTo>
                  <a:lnTo>
                    <a:pt x="58295" y="11966"/>
                  </a:lnTo>
                  <a:lnTo>
                    <a:pt x="54307" y="11557"/>
                  </a:lnTo>
                  <a:lnTo>
                    <a:pt x="53795" y="11045"/>
                  </a:lnTo>
                  <a:lnTo>
                    <a:pt x="51750" y="11557"/>
                  </a:lnTo>
                  <a:lnTo>
                    <a:pt x="54000" y="11250"/>
                  </a:lnTo>
                  <a:lnTo>
                    <a:pt x="54000" y="11250"/>
                  </a:lnTo>
                  <a:lnTo>
                    <a:pt x="52057" y="11966"/>
                  </a:lnTo>
                  <a:lnTo>
                    <a:pt x="51239" y="13193"/>
                  </a:lnTo>
                  <a:lnTo>
                    <a:pt x="50932" y="12068"/>
                  </a:lnTo>
                  <a:lnTo>
                    <a:pt x="50727" y="11966"/>
                  </a:lnTo>
                  <a:lnTo>
                    <a:pt x="50625" y="11864"/>
                  </a:lnTo>
                  <a:lnTo>
                    <a:pt x="46943" y="11864"/>
                  </a:lnTo>
                  <a:lnTo>
                    <a:pt x="48375" y="11455"/>
                  </a:lnTo>
                  <a:lnTo>
                    <a:pt x="42341" y="10636"/>
                  </a:lnTo>
                  <a:lnTo>
                    <a:pt x="42852" y="10330"/>
                  </a:lnTo>
                  <a:lnTo>
                    <a:pt x="43057" y="9920"/>
                  </a:lnTo>
                  <a:lnTo>
                    <a:pt x="42545" y="10023"/>
                  </a:lnTo>
                  <a:lnTo>
                    <a:pt x="42750" y="10125"/>
                  </a:lnTo>
                  <a:lnTo>
                    <a:pt x="41420" y="10636"/>
                  </a:lnTo>
                  <a:lnTo>
                    <a:pt x="41420" y="9920"/>
                  </a:lnTo>
                  <a:lnTo>
                    <a:pt x="40909" y="9716"/>
                  </a:lnTo>
                  <a:lnTo>
                    <a:pt x="40909" y="9716"/>
                  </a:lnTo>
                  <a:lnTo>
                    <a:pt x="41011" y="9818"/>
                  </a:lnTo>
                  <a:lnTo>
                    <a:pt x="41114" y="9818"/>
                  </a:lnTo>
                  <a:lnTo>
                    <a:pt x="39580" y="10330"/>
                  </a:lnTo>
                  <a:lnTo>
                    <a:pt x="39989" y="10125"/>
                  </a:lnTo>
                  <a:lnTo>
                    <a:pt x="37841" y="10739"/>
                  </a:lnTo>
                  <a:lnTo>
                    <a:pt x="38045" y="10534"/>
                  </a:lnTo>
                  <a:lnTo>
                    <a:pt x="37739" y="10636"/>
                  </a:lnTo>
                  <a:lnTo>
                    <a:pt x="37841" y="10636"/>
                  </a:lnTo>
                  <a:lnTo>
                    <a:pt x="36409" y="11045"/>
                  </a:lnTo>
                  <a:lnTo>
                    <a:pt x="36102" y="11045"/>
                  </a:lnTo>
                  <a:lnTo>
                    <a:pt x="35898" y="11148"/>
                  </a:lnTo>
                  <a:lnTo>
                    <a:pt x="35898" y="11045"/>
                  </a:lnTo>
                  <a:lnTo>
                    <a:pt x="36102" y="11045"/>
                  </a:lnTo>
                  <a:lnTo>
                    <a:pt x="39682" y="9920"/>
                  </a:lnTo>
                  <a:lnTo>
                    <a:pt x="37330" y="10330"/>
                  </a:lnTo>
                  <a:lnTo>
                    <a:pt x="37432" y="10330"/>
                  </a:lnTo>
                  <a:lnTo>
                    <a:pt x="35795" y="10739"/>
                  </a:lnTo>
                  <a:lnTo>
                    <a:pt x="36307" y="10534"/>
                  </a:lnTo>
                  <a:lnTo>
                    <a:pt x="34466" y="10841"/>
                  </a:lnTo>
                  <a:lnTo>
                    <a:pt x="34670" y="10943"/>
                  </a:lnTo>
                  <a:lnTo>
                    <a:pt x="34364" y="11045"/>
                  </a:lnTo>
                  <a:lnTo>
                    <a:pt x="34568" y="11148"/>
                  </a:lnTo>
                  <a:lnTo>
                    <a:pt x="25466" y="9716"/>
                  </a:lnTo>
                  <a:lnTo>
                    <a:pt x="25773" y="9614"/>
                  </a:lnTo>
                  <a:lnTo>
                    <a:pt x="25466" y="9614"/>
                  </a:lnTo>
                  <a:lnTo>
                    <a:pt x="25466" y="9511"/>
                  </a:lnTo>
                  <a:lnTo>
                    <a:pt x="25364" y="9511"/>
                  </a:lnTo>
                  <a:lnTo>
                    <a:pt x="25773" y="9409"/>
                  </a:lnTo>
                  <a:lnTo>
                    <a:pt x="24239" y="9307"/>
                  </a:lnTo>
                  <a:lnTo>
                    <a:pt x="24341" y="9205"/>
                  </a:lnTo>
                  <a:lnTo>
                    <a:pt x="23318" y="9409"/>
                  </a:lnTo>
                  <a:lnTo>
                    <a:pt x="23318" y="9307"/>
                  </a:lnTo>
                  <a:lnTo>
                    <a:pt x="24034" y="9102"/>
                  </a:lnTo>
                  <a:lnTo>
                    <a:pt x="23625" y="9000"/>
                  </a:lnTo>
                  <a:lnTo>
                    <a:pt x="23727" y="8898"/>
                  </a:lnTo>
                  <a:lnTo>
                    <a:pt x="23727" y="8898"/>
                  </a:lnTo>
                  <a:lnTo>
                    <a:pt x="21068" y="9409"/>
                  </a:lnTo>
                  <a:lnTo>
                    <a:pt x="21068" y="9409"/>
                  </a:lnTo>
                  <a:lnTo>
                    <a:pt x="21273" y="9307"/>
                  </a:lnTo>
                  <a:lnTo>
                    <a:pt x="20455" y="9511"/>
                  </a:lnTo>
                  <a:lnTo>
                    <a:pt x="20761" y="9614"/>
                  </a:lnTo>
                  <a:lnTo>
                    <a:pt x="20148" y="9818"/>
                  </a:lnTo>
                  <a:lnTo>
                    <a:pt x="20045" y="9818"/>
                  </a:lnTo>
                  <a:lnTo>
                    <a:pt x="20455" y="9614"/>
                  </a:lnTo>
                  <a:lnTo>
                    <a:pt x="18637" y="9901"/>
                  </a:lnTo>
                  <a:lnTo>
                    <a:pt x="18637" y="9901"/>
                  </a:lnTo>
                  <a:lnTo>
                    <a:pt x="13295" y="11455"/>
                  </a:lnTo>
                  <a:lnTo>
                    <a:pt x="13398" y="11455"/>
                  </a:lnTo>
                  <a:lnTo>
                    <a:pt x="13193" y="11557"/>
                  </a:lnTo>
                  <a:lnTo>
                    <a:pt x="14011" y="12273"/>
                  </a:lnTo>
                  <a:lnTo>
                    <a:pt x="13909" y="12682"/>
                  </a:lnTo>
                  <a:lnTo>
                    <a:pt x="14625" y="12580"/>
                  </a:lnTo>
                  <a:lnTo>
                    <a:pt x="14625" y="12580"/>
                  </a:lnTo>
                  <a:lnTo>
                    <a:pt x="14523" y="12682"/>
                  </a:lnTo>
                  <a:lnTo>
                    <a:pt x="14932" y="12682"/>
                  </a:lnTo>
                  <a:lnTo>
                    <a:pt x="14523" y="12989"/>
                  </a:lnTo>
                  <a:lnTo>
                    <a:pt x="15341" y="13091"/>
                  </a:lnTo>
                  <a:lnTo>
                    <a:pt x="14727" y="13193"/>
                  </a:lnTo>
                  <a:lnTo>
                    <a:pt x="14523" y="12989"/>
                  </a:lnTo>
                  <a:lnTo>
                    <a:pt x="14420" y="12886"/>
                  </a:lnTo>
                  <a:lnTo>
                    <a:pt x="14420" y="12784"/>
                  </a:lnTo>
                  <a:lnTo>
                    <a:pt x="14114" y="12989"/>
                  </a:lnTo>
                  <a:lnTo>
                    <a:pt x="14114" y="13295"/>
                  </a:lnTo>
                  <a:lnTo>
                    <a:pt x="14523" y="13295"/>
                  </a:lnTo>
                  <a:lnTo>
                    <a:pt x="14420" y="13398"/>
                  </a:lnTo>
                  <a:lnTo>
                    <a:pt x="12375" y="13398"/>
                  </a:lnTo>
                  <a:lnTo>
                    <a:pt x="12886" y="13091"/>
                  </a:lnTo>
                  <a:lnTo>
                    <a:pt x="11250" y="13398"/>
                  </a:lnTo>
                  <a:lnTo>
                    <a:pt x="11352" y="13398"/>
                  </a:lnTo>
                  <a:lnTo>
                    <a:pt x="9205" y="13909"/>
                  </a:lnTo>
                  <a:lnTo>
                    <a:pt x="9818" y="14216"/>
                  </a:lnTo>
                  <a:lnTo>
                    <a:pt x="9102" y="14318"/>
                  </a:lnTo>
                  <a:lnTo>
                    <a:pt x="9205" y="14523"/>
                  </a:lnTo>
                  <a:lnTo>
                    <a:pt x="9102" y="14932"/>
                  </a:lnTo>
                  <a:lnTo>
                    <a:pt x="11045" y="14932"/>
                  </a:lnTo>
                  <a:lnTo>
                    <a:pt x="11045" y="15034"/>
                  </a:lnTo>
                  <a:lnTo>
                    <a:pt x="12580" y="14625"/>
                  </a:lnTo>
                  <a:lnTo>
                    <a:pt x="12784" y="14830"/>
                  </a:lnTo>
                  <a:lnTo>
                    <a:pt x="12068" y="15034"/>
                  </a:lnTo>
                  <a:lnTo>
                    <a:pt x="11659" y="15648"/>
                  </a:lnTo>
                  <a:lnTo>
                    <a:pt x="10534" y="15852"/>
                  </a:lnTo>
                  <a:lnTo>
                    <a:pt x="8795" y="16261"/>
                  </a:lnTo>
                  <a:lnTo>
                    <a:pt x="8489" y="16159"/>
                  </a:lnTo>
                  <a:lnTo>
                    <a:pt x="7745" y="16624"/>
                  </a:lnTo>
                  <a:lnTo>
                    <a:pt x="7745" y="16624"/>
                  </a:lnTo>
                  <a:lnTo>
                    <a:pt x="5727" y="17489"/>
                  </a:lnTo>
                  <a:lnTo>
                    <a:pt x="5830" y="17489"/>
                  </a:lnTo>
                  <a:lnTo>
                    <a:pt x="5420" y="17693"/>
                  </a:lnTo>
                  <a:lnTo>
                    <a:pt x="5625" y="17693"/>
                  </a:lnTo>
                  <a:lnTo>
                    <a:pt x="5318" y="17898"/>
                  </a:lnTo>
                  <a:lnTo>
                    <a:pt x="5420" y="17898"/>
                  </a:lnTo>
                  <a:lnTo>
                    <a:pt x="5318" y="18102"/>
                  </a:lnTo>
                  <a:lnTo>
                    <a:pt x="5318" y="18102"/>
                  </a:lnTo>
                  <a:lnTo>
                    <a:pt x="5727" y="17898"/>
                  </a:lnTo>
                  <a:lnTo>
                    <a:pt x="5625" y="18000"/>
                  </a:lnTo>
                  <a:lnTo>
                    <a:pt x="5727" y="18000"/>
                  </a:lnTo>
                  <a:lnTo>
                    <a:pt x="5625" y="18102"/>
                  </a:lnTo>
                  <a:lnTo>
                    <a:pt x="5830" y="18102"/>
                  </a:lnTo>
                  <a:lnTo>
                    <a:pt x="5420" y="18205"/>
                  </a:lnTo>
                  <a:lnTo>
                    <a:pt x="6545" y="18307"/>
                  </a:lnTo>
                  <a:lnTo>
                    <a:pt x="6239" y="18307"/>
                  </a:lnTo>
                  <a:lnTo>
                    <a:pt x="6443" y="18409"/>
                  </a:lnTo>
                  <a:lnTo>
                    <a:pt x="6034" y="18614"/>
                  </a:lnTo>
                  <a:lnTo>
                    <a:pt x="6034" y="18614"/>
                  </a:lnTo>
                  <a:lnTo>
                    <a:pt x="6136" y="18409"/>
                  </a:lnTo>
                  <a:lnTo>
                    <a:pt x="5625" y="18511"/>
                  </a:lnTo>
                  <a:lnTo>
                    <a:pt x="5625" y="18307"/>
                  </a:lnTo>
                  <a:lnTo>
                    <a:pt x="4807" y="18614"/>
                  </a:lnTo>
                  <a:lnTo>
                    <a:pt x="5011" y="18614"/>
                  </a:lnTo>
                  <a:lnTo>
                    <a:pt x="5011" y="19227"/>
                  </a:lnTo>
                  <a:lnTo>
                    <a:pt x="7466" y="18511"/>
                  </a:lnTo>
                  <a:lnTo>
                    <a:pt x="7466" y="18511"/>
                  </a:lnTo>
                  <a:lnTo>
                    <a:pt x="5727" y="19943"/>
                  </a:lnTo>
                  <a:lnTo>
                    <a:pt x="5932" y="19943"/>
                  </a:lnTo>
                  <a:lnTo>
                    <a:pt x="5011" y="20352"/>
                  </a:lnTo>
                  <a:lnTo>
                    <a:pt x="6750" y="20045"/>
                  </a:lnTo>
                  <a:lnTo>
                    <a:pt x="7159" y="20352"/>
                  </a:lnTo>
                  <a:lnTo>
                    <a:pt x="8386" y="20045"/>
                  </a:lnTo>
                  <a:lnTo>
                    <a:pt x="8386" y="20045"/>
                  </a:lnTo>
                  <a:lnTo>
                    <a:pt x="7875" y="20352"/>
                  </a:lnTo>
                  <a:lnTo>
                    <a:pt x="7875" y="20352"/>
                  </a:lnTo>
                  <a:lnTo>
                    <a:pt x="9511" y="19943"/>
                  </a:lnTo>
                  <a:lnTo>
                    <a:pt x="8080" y="20761"/>
                  </a:lnTo>
                  <a:lnTo>
                    <a:pt x="8182" y="20864"/>
                  </a:lnTo>
                  <a:lnTo>
                    <a:pt x="5523" y="22193"/>
                  </a:lnTo>
                  <a:lnTo>
                    <a:pt x="5523" y="22091"/>
                  </a:lnTo>
                  <a:lnTo>
                    <a:pt x="3375" y="22909"/>
                  </a:lnTo>
                  <a:lnTo>
                    <a:pt x="3375" y="23114"/>
                  </a:lnTo>
                  <a:lnTo>
                    <a:pt x="3170" y="23011"/>
                  </a:lnTo>
                  <a:lnTo>
                    <a:pt x="2966" y="23114"/>
                  </a:lnTo>
                  <a:lnTo>
                    <a:pt x="2966" y="23114"/>
                  </a:lnTo>
                  <a:lnTo>
                    <a:pt x="3170" y="22909"/>
                  </a:lnTo>
                  <a:lnTo>
                    <a:pt x="2864" y="23011"/>
                  </a:lnTo>
                  <a:lnTo>
                    <a:pt x="2864" y="23011"/>
                  </a:lnTo>
                  <a:lnTo>
                    <a:pt x="2966" y="22909"/>
                  </a:lnTo>
                  <a:lnTo>
                    <a:pt x="1120" y="23634"/>
                  </a:lnTo>
                  <a:lnTo>
                    <a:pt x="1120" y="23634"/>
                  </a:lnTo>
                  <a:lnTo>
                    <a:pt x="1023" y="23830"/>
                  </a:lnTo>
                  <a:lnTo>
                    <a:pt x="2276" y="23472"/>
                  </a:lnTo>
                  <a:lnTo>
                    <a:pt x="2276" y="23472"/>
                  </a:lnTo>
                  <a:lnTo>
                    <a:pt x="3886" y="23114"/>
                  </a:lnTo>
                  <a:lnTo>
                    <a:pt x="3682" y="23318"/>
                  </a:lnTo>
                  <a:lnTo>
                    <a:pt x="5069" y="22823"/>
                  </a:lnTo>
                  <a:lnTo>
                    <a:pt x="5069" y="22823"/>
                  </a:lnTo>
                  <a:lnTo>
                    <a:pt x="5216" y="22602"/>
                  </a:lnTo>
                  <a:lnTo>
                    <a:pt x="5932" y="22398"/>
                  </a:lnTo>
                  <a:lnTo>
                    <a:pt x="5830" y="22398"/>
                  </a:lnTo>
                  <a:lnTo>
                    <a:pt x="10534" y="20761"/>
                  </a:lnTo>
                  <a:lnTo>
                    <a:pt x="10432" y="20761"/>
                  </a:lnTo>
                  <a:lnTo>
                    <a:pt x="11352" y="20352"/>
                  </a:lnTo>
                  <a:lnTo>
                    <a:pt x="11455" y="19943"/>
                  </a:lnTo>
                  <a:lnTo>
                    <a:pt x="12580" y="19330"/>
                  </a:lnTo>
                  <a:lnTo>
                    <a:pt x="12580" y="19432"/>
                  </a:lnTo>
                  <a:lnTo>
                    <a:pt x="12886" y="19330"/>
                  </a:lnTo>
                  <a:lnTo>
                    <a:pt x="12886" y="19227"/>
                  </a:lnTo>
                  <a:lnTo>
                    <a:pt x="17386" y="17693"/>
                  </a:lnTo>
                  <a:lnTo>
                    <a:pt x="16568" y="18102"/>
                  </a:lnTo>
                  <a:lnTo>
                    <a:pt x="16875" y="18205"/>
                  </a:lnTo>
                  <a:lnTo>
                    <a:pt x="16875" y="18307"/>
                  </a:lnTo>
                  <a:lnTo>
                    <a:pt x="14011" y="19125"/>
                  </a:lnTo>
                  <a:lnTo>
                    <a:pt x="14318" y="19330"/>
                  </a:lnTo>
                  <a:lnTo>
                    <a:pt x="13193" y="19841"/>
                  </a:lnTo>
                  <a:lnTo>
                    <a:pt x="15443" y="19227"/>
                  </a:lnTo>
                  <a:lnTo>
                    <a:pt x="15443" y="19227"/>
                  </a:lnTo>
                  <a:lnTo>
                    <a:pt x="15341" y="19330"/>
                  </a:lnTo>
                  <a:lnTo>
                    <a:pt x="15852" y="19023"/>
                  </a:lnTo>
                  <a:lnTo>
                    <a:pt x="15852" y="19125"/>
                  </a:lnTo>
                  <a:lnTo>
                    <a:pt x="17284" y="18614"/>
                  </a:lnTo>
                  <a:lnTo>
                    <a:pt x="16875" y="18614"/>
                  </a:lnTo>
                  <a:lnTo>
                    <a:pt x="17284" y="18409"/>
                  </a:lnTo>
                  <a:lnTo>
                    <a:pt x="17182" y="18409"/>
                  </a:lnTo>
                  <a:lnTo>
                    <a:pt x="17554" y="18186"/>
                  </a:lnTo>
                  <a:lnTo>
                    <a:pt x="17554" y="18186"/>
                  </a:lnTo>
                  <a:lnTo>
                    <a:pt x="18205" y="18000"/>
                  </a:lnTo>
                  <a:lnTo>
                    <a:pt x="18205" y="18000"/>
                  </a:lnTo>
                  <a:lnTo>
                    <a:pt x="17795" y="18307"/>
                  </a:lnTo>
                  <a:lnTo>
                    <a:pt x="19125" y="18102"/>
                  </a:lnTo>
                  <a:lnTo>
                    <a:pt x="18614" y="18409"/>
                  </a:lnTo>
                  <a:lnTo>
                    <a:pt x="18818" y="18409"/>
                  </a:lnTo>
                  <a:lnTo>
                    <a:pt x="18818" y="18511"/>
                  </a:lnTo>
                  <a:lnTo>
                    <a:pt x="19125" y="18511"/>
                  </a:lnTo>
                  <a:lnTo>
                    <a:pt x="18818" y="18716"/>
                  </a:lnTo>
                  <a:lnTo>
                    <a:pt x="19227" y="18716"/>
                  </a:lnTo>
                  <a:lnTo>
                    <a:pt x="19841" y="18511"/>
                  </a:lnTo>
                  <a:lnTo>
                    <a:pt x="19432" y="18920"/>
                  </a:lnTo>
                  <a:lnTo>
                    <a:pt x="19636" y="19125"/>
                  </a:lnTo>
                  <a:lnTo>
                    <a:pt x="21682" y="19023"/>
                  </a:lnTo>
                  <a:lnTo>
                    <a:pt x="21682" y="19023"/>
                  </a:lnTo>
                  <a:lnTo>
                    <a:pt x="21477" y="19227"/>
                  </a:lnTo>
                  <a:lnTo>
                    <a:pt x="23216" y="19227"/>
                  </a:lnTo>
                  <a:lnTo>
                    <a:pt x="22295" y="19534"/>
                  </a:lnTo>
                  <a:lnTo>
                    <a:pt x="22909" y="19943"/>
                  </a:lnTo>
                  <a:lnTo>
                    <a:pt x="22807" y="19943"/>
                  </a:lnTo>
                  <a:lnTo>
                    <a:pt x="23216" y="20659"/>
                  </a:lnTo>
                  <a:lnTo>
                    <a:pt x="23830" y="20659"/>
                  </a:lnTo>
                  <a:lnTo>
                    <a:pt x="23830" y="20455"/>
                  </a:lnTo>
                  <a:lnTo>
                    <a:pt x="24034" y="20352"/>
                  </a:lnTo>
                  <a:lnTo>
                    <a:pt x="23625" y="20148"/>
                  </a:lnTo>
                  <a:lnTo>
                    <a:pt x="24545" y="20045"/>
                  </a:lnTo>
                  <a:lnTo>
                    <a:pt x="24443" y="20148"/>
                  </a:lnTo>
                  <a:lnTo>
                    <a:pt x="24648" y="20148"/>
                  </a:lnTo>
                  <a:lnTo>
                    <a:pt x="24136" y="20659"/>
                  </a:lnTo>
                  <a:lnTo>
                    <a:pt x="24545" y="20761"/>
                  </a:lnTo>
                  <a:lnTo>
                    <a:pt x="25466" y="19636"/>
                  </a:lnTo>
                  <a:lnTo>
                    <a:pt x="24955" y="20557"/>
                  </a:lnTo>
                  <a:lnTo>
                    <a:pt x="25159" y="20761"/>
                  </a:lnTo>
                  <a:lnTo>
                    <a:pt x="25670" y="20557"/>
                  </a:lnTo>
                  <a:lnTo>
                    <a:pt x="25159" y="20966"/>
                  </a:lnTo>
                  <a:lnTo>
                    <a:pt x="25568" y="21170"/>
                  </a:lnTo>
                  <a:lnTo>
                    <a:pt x="24750" y="21784"/>
                  </a:lnTo>
                  <a:lnTo>
                    <a:pt x="25159" y="21886"/>
                  </a:lnTo>
                  <a:lnTo>
                    <a:pt x="25159" y="22193"/>
                  </a:lnTo>
                  <a:lnTo>
                    <a:pt x="25057" y="22295"/>
                  </a:lnTo>
                  <a:lnTo>
                    <a:pt x="25364" y="22705"/>
                  </a:lnTo>
                  <a:lnTo>
                    <a:pt x="24648" y="23114"/>
                  </a:lnTo>
                  <a:lnTo>
                    <a:pt x="24545" y="23420"/>
                  </a:lnTo>
                  <a:lnTo>
                    <a:pt x="25670" y="22807"/>
                  </a:lnTo>
                  <a:lnTo>
                    <a:pt x="24750" y="24136"/>
                  </a:lnTo>
                  <a:lnTo>
                    <a:pt x="26284" y="23011"/>
                  </a:lnTo>
                  <a:lnTo>
                    <a:pt x="26284" y="23011"/>
                  </a:lnTo>
                  <a:lnTo>
                    <a:pt x="25568" y="23830"/>
                  </a:lnTo>
                  <a:lnTo>
                    <a:pt x="25568" y="23830"/>
                  </a:lnTo>
                  <a:lnTo>
                    <a:pt x="26182" y="23318"/>
                  </a:lnTo>
                  <a:lnTo>
                    <a:pt x="26182" y="23495"/>
                  </a:lnTo>
                  <a:lnTo>
                    <a:pt x="26182" y="23495"/>
                  </a:lnTo>
                  <a:lnTo>
                    <a:pt x="24750" y="24545"/>
                  </a:lnTo>
                  <a:lnTo>
                    <a:pt x="25159" y="24648"/>
                  </a:lnTo>
                  <a:lnTo>
                    <a:pt x="24443" y="25364"/>
                  </a:lnTo>
                  <a:lnTo>
                    <a:pt x="24443" y="25568"/>
                  </a:lnTo>
                  <a:lnTo>
                    <a:pt x="25261" y="25261"/>
                  </a:lnTo>
                  <a:lnTo>
                    <a:pt x="25364" y="25159"/>
                  </a:lnTo>
                  <a:lnTo>
                    <a:pt x="25773" y="25057"/>
                  </a:lnTo>
                  <a:lnTo>
                    <a:pt x="25364" y="25261"/>
                  </a:lnTo>
                  <a:lnTo>
                    <a:pt x="25773" y="25568"/>
                  </a:lnTo>
                  <a:lnTo>
                    <a:pt x="25261" y="25261"/>
                  </a:lnTo>
                  <a:lnTo>
                    <a:pt x="24955" y="25466"/>
                  </a:lnTo>
                  <a:lnTo>
                    <a:pt x="25364" y="25977"/>
                  </a:lnTo>
                  <a:lnTo>
                    <a:pt x="24750" y="26489"/>
                  </a:lnTo>
                  <a:lnTo>
                    <a:pt x="24750" y="26489"/>
                  </a:lnTo>
                  <a:lnTo>
                    <a:pt x="25159" y="26284"/>
                  </a:lnTo>
                  <a:lnTo>
                    <a:pt x="24545" y="26693"/>
                  </a:lnTo>
                  <a:lnTo>
                    <a:pt x="24443" y="27000"/>
                  </a:lnTo>
                  <a:lnTo>
                    <a:pt x="26080" y="25977"/>
                  </a:lnTo>
                  <a:lnTo>
                    <a:pt x="25670" y="26386"/>
                  </a:lnTo>
                  <a:lnTo>
                    <a:pt x="25773" y="26795"/>
                  </a:lnTo>
                  <a:lnTo>
                    <a:pt x="25568" y="26489"/>
                  </a:lnTo>
                  <a:lnTo>
                    <a:pt x="24852" y="26795"/>
                  </a:lnTo>
                  <a:lnTo>
                    <a:pt x="24955" y="26795"/>
                  </a:lnTo>
                  <a:lnTo>
                    <a:pt x="24545" y="27307"/>
                  </a:lnTo>
                  <a:lnTo>
                    <a:pt x="25466" y="27102"/>
                  </a:lnTo>
                  <a:lnTo>
                    <a:pt x="24341" y="27614"/>
                  </a:lnTo>
                  <a:lnTo>
                    <a:pt x="25159" y="27818"/>
                  </a:lnTo>
                  <a:lnTo>
                    <a:pt x="25057" y="27920"/>
                  </a:lnTo>
                  <a:lnTo>
                    <a:pt x="25159" y="28023"/>
                  </a:lnTo>
                  <a:lnTo>
                    <a:pt x="24852" y="28125"/>
                  </a:lnTo>
                  <a:lnTo>
                    <a:pt x="25364" y="28125"/>
                  </a:lnTo>
                  <a:lnTo>
                    <a:pt x="24852" y="28227"/>
                  </a:lnTo>
                  <a:lnTo>
                    <a:pt x="25977" y="28227"/>
                  </a:lnTo>
                  <a:lnTo>
                    <a:pt x="26284" y="27920"/>
                  </a:lnTo>
                  <a:lnTo>
                    <a:pt x="25773" y="28841"/>
                  </a:lnTo>
                  <a:lnTo>
                    <a:pt x="26591" y="28636"/>
                  </a:lnTo>
                  <a:lnTo>
                    <a:pt x="26489" y="29148"/>
                  </a:lnTo>
                  <a:lnTo>
                    <a:pt x="26182" y="29352"/>
                  </a:lnTo>
                  <a:lnTo>
                    <a:pt x="26182" y="29352"/>
                  </a:lnTo>
                  <a:lnTo>
                    <a:pt x="26795" y="29148"/>
                  </a:lnTo>
                  <a:lnTo>
                    <a:pt x="26489" y="29455"/>
                  </a:lnTo>
                  <a:lnTo>
                    <a:pt x="26898" y="29455"/>
                  </a:lnTo>
                  <a:lnTo>
                    <a:pt x="26489" y="29659"/>
                  </a:lnTo>
                  <a:lnTo>
                    <a:pt x="26489" y="29864"/>
                  </a:lnTo>
                  <a:lnTo>
                    <a:pt x="26591" y="30068"/>
                  </a:lnTo>
                  <a:lnTo>
                    <a:pt x="26693" y="30068"/>
                  </a:lnTo>
                  <a:lnTo>
                    <a:pt x="26386" y="30375"/>
                  </a:lnTo>
                  <a:lnTo>
                    <a:pt x="26386" y="30682"/>
                  </a:lnTo>
                  <a:lnTo>
                    <a:pt x="26489" y="30682"/>
                  </a:lnTo>
                  <a:lnTo>
                    <a:pt x="26386" y="30784"/>
                  </a:lnTo>
                  <a:lnTo>
                    <a:pt x="26386" y="30682"/>
                  </a:lnTo>
                  <a:lnTo>
                    <a:pt x="26080" y="31295"/>
                  </a:lnTo>
                  <a:lnTo>
                    <a:pt x="25670" y="31500"/>
                  </a:lnTo>
                  <a:lnTo>
                    <a:pt x="25568" y="31602"/>
                  </a:lnTo>
                  <a:lnTo>
                    <a:pt x="25568" y="31500"/>
                  </a:lnTo>
                  <a:lnTo>
                    <a:pt x="25670" y="31500"/>
                  </a:lnTo>
                  <a:lnTo>
                    <a:pt x="26182" y="30886"/>
                  </a:lnTo>
                  <a:lnTo>
                    <a:pt x="26182" y="30886"/>
                  </a:lnTo>
                  <a:lnTo>
                    <a:pt x="25466" y="31398"/>
                  </a:lnTo>
                  <a:lnTo>
                    <a:pt x="25875" y="30989"/>
                  </a:lnTo>
                  <a:lnTo>
                    <a:pt x="25875" y="31091"/>
                  </a:lnTo>
                  <a:lnTo>
                    <a:pt x="26182" y="30682"/>
                  </a:lnTo>
                  <a:lnTo>
                    <a:pt x="24852" y="30477"/>
                  </a:lnTo>
                  <a:lnTo>
                    <a:pt x="24341" y="31909"/>
                  </a:lnTo>
                  <a:lnTo>
                    <a:pt x="24545" y="31909"/>
                  </a:lnTo>
                  <a:lnTo>
                    <a:pt x="24136" y="32420"/>
                  </a:lnTo>
                  <a:lnTo>
                    <a:pt x="24136" y="32216"/>
                  </a:lnTo>
                  <a:lnTo>
                    <a:pt x="23932" y="32523"/>
                  </a:lnTo>
                  <a:lnTo>
                    <a:pt x="24545" y="32727"/>
                  </a:lnTo>
                  <a:lnTo>
                    <a:pt x="24034" y="32625"/>
                  </a:lnTo>
                  <a:lnTo>
                    <a:pt x="21989" y="35489"/>
                  </a:lnTo>
                  <a:lnTo>
                    <a:pt x="22091" y="35489"/>
                  </a:lnTo>
                  <a:lnTo>
                    <a:pt x="20557" y="38250"/>
                  </a:lnTo>
                  <a:lnTo>
                    <a:pt x="20557" y="38148"/>
                  </a:lnTo>
                  <a:lnTo>
                    <a:pt x="20250" y="38659"/>
                  </a:lnTo>
                  <a:lnTo>
                    <a:pt x="20348" y="40709"/>
                  </a:lnTo>
                  <a:lnTo>
                    <a:pt x="20348" y="40709"/>
                  </a:lnTo>
                  <a:lnTo>
                    <a:pt x="20148" y="40909"/>
                  </a:lnTo>
                  <a:lnTo>
                    <a:pt x="20455" y="41011"/>
                  </a:lnTo>
                  <a:lnTo>
                    <a:pt x="20761" y="40807"/>
                  </a:lnTo>
                  <a:lnTo>
                    <a:pt x="21477" y="40807"/>
                  </a:lnTo>
                  <a:lnTo>
                    <a:pt x="20761" y="40909"/>
                  </a:lnTo>
                  <a:lnTo>
                    <a:pt x="20761" y="41420"/>
                  </a:lnTo>
                  <a:lnTo>
                    <a:pt x="20557" y="41114"/>
                  </a:lnTo>
                  <a:lnTo>
                    <a:pt x="20352" y="41727"/>
                  </a:lnTo>
                  <a:lnTo>
                    <a:pt x="20557" y="42341"/>
                  </a:lnTo>
                  <a:lnTo>
                    <a:pt x="20352" y="42648"/>
                  </a:lnTo>
                  <a:lnTo>
                    <a:pt x="20864" y="43875"/>
                  </a:lnTo>
                  <a:lnTo>
                    <a:pt x="20761" y="44284"/>
                  </a:lnTo>
                  <a:lnTo>
                    <a:pt x="21068" y="44591"/>
                  </a:lnTo>
                  <a:lnTo>
                    <a:pt x="21477" y="44693"/>
                  </a:lnTo>
                  <a:lnTo>
                    <a:pt x="23011" y="47250"/>
                  </a:lnTo>
                  <a:lnTo>
                    <a:pt x="22909" y="47455"/>
                  </a:lnTo>
                  <a:lnTo>
                    <a:pt x="23216" y="49295"/>
                  </a:lnTo>
                  <a:lnTo>
                    <a:pt x="23932" y="50114"/>
                  </a:lnTo>
                  <a:lnTo>
                    <a:pt x="23932" y="51341"/>
                  </a:lnTo>
                  <a:lnTo>
                    <a:pt x="24034" y="51341"/>
                  </a:lnTo>
                  <a:lnTo>
                    <a:pt x="24034" y="51545"/>
                  </a:lnTo>
                  <a:lnTo>
                    <a:pt x="23830" y="51341"/>
                  </a:lnTo>
                  <a:lnTo>
                    <a:pt x="23216" y="51443"/>
                  </a:lnTo>
                  <a:lnTo>
                    <a:pt x="23830" y="52159"/>
                  </a:lnTo>
                  <a:lnTo>
                    <a:pt x="24648" y="52364"/>
                  </a:lnTo>
                  <a:lnTo>
                    <a:pt x="25261" y="54818"/>
                  </a:lnTo>
                  <a:lnTo>
                    <a:pt x="26795" y="56455"/>
                  </a:lnTo>
                  <a:lnTo>
                    <a:pt x="26898" y="55432"/>
                  </a:lnTo>
                  <a:lnTo>
                    <a:pt x="26386" y="55227"/>
                  </a:lnTo>
                  <a:lnTo>
                    <a:pt x="25773" y="52364"/>
                  </a:lnTo>
                  <a:lnTo>
                    <a:pt x="25773" y="52670"/>
                  </a:lnTo>
                  <a:lnTo>
                    <a:pt x="25261" y="50830"/>
                  </a:lnTo>
                  <a:lnTo>
                    <a:pt x="25057" y="50727"/>
                  </a:lnTo>
                  <a:lnTo>
                    <a:pt x="24341" y="48068"/>
                  </a:lnTo>
                  <a:lnTo>
                    <a:pt x="24545" y="47250"/>
                  </a:lnTo>
                  <a:lnTo>
                    <a:pt x="25159" y="47659"/>
                  </a:lnTo>
                  <a:lnTo>
                    <a:pt x="25364" y="47557"/>
                  </a:lnTo>
                  <a:lnTo>
                    <a:pt x="25466" y="47761"/>
                  </a:lnTo>
                  <a:lnTo>
                    <a:pt x="25875" y="47966"/>
                  </a:lnTo>
                  <a:lnTo>
                    <a:pt x="26591" y="51034"/>
                  </a:lnTo>
                  <a:lnTo>
                    <a:pt x="27205" y="51341"/>
                  </a:lnTo>
                  <a:lnTo>
                    <a:pt x="27000" y="51852"/>
                  </a:lnTo>
                  <a:lnTo>
                    <a:pt x="28023" y="53080"/>
                  </a:lnTo>
                  <a:lnTo>
                    <a:pt x="27920" y="52977"/>
                  </a:lnTo>
                  <a:lnTo>
                    <a:pt x="28125" y="53591"/>
                  </a:lnTo>
                  <a:lnTo>
                    <a:pt x="27920" y="53795"/>
                  </a:lnTo>
                  <a:lnTo>
                    <a:pt x="28636" y="54307"/>
                  </a:lnTo>
                  <a:lnTo>
                    <a:pt x="28432" y="54205"/>
                  </a:lnTo>
                  <a:lnTo>
                    <a:pt x="29045" y="54920"/>
                  </a:lnTo>
                  <a:lnTo>
                    <a:pt x="28841" y="54920"/>
                  </a:lnTo>
                  <a:lnTo>
                    <a:pt x="29761" y="56148"/>
                  </a:lnTo>
                  <a:lnTo>
                    <a:pt x="30477" y="58091"/>
                  </a:lnTo>
                  <a:lnTo>
                    <a:pt x="29966" y="59216"/>
                  </a:lnTo>
                  <a:lnTo>
                    <a:pt x="37534" y="63920"/>
                  </a:lnTo>
                  <a:lnTo>
                    <a:pt x="39068" y="63307"/>
                  </a:lnTo>
                  <a:lnTo>
                    <a:pt x="39170" y="63307"/>
                  </a:lnTo>
                  <a:lnTo>
                    <a:pt x="39784" y="63614"/>
                  </a:lnTo>
                  <a:lnTo>
                    <a:pt x="39784" y="63614"/>
                  </a:lnTo>
                  <a:lnTo>
                    <a:pt x="39375" y="63307"/>
                  </a:lnTo>
                  <a:lnTo>
                    <a:pt x="39375" y="63307"/>
                  </a:lnTo>
                  <a:lnTo>
                    <a:pt x="44284" y="66375"/>
                  </a:lnTo>
                  <a:lnTo>
                    <a:pt x="45000" y="66273"/>
                  </a:lnTo>
                  <a:lnTo>
                    <a:pt x="45409" y="66682"/>
                  </a:lnTo>
                  <a:lnTo>
                    <a:pt x="45307" y="66989"/>
                  </a:lnTo>
                  <a:lnTo>
                    <a:pt x="46534" y="68830"/>
                  </a:lnTo>
                  <a:lnTo>
                    <a:pt x="46534" y="69443"/>
                  </a:lnTo>
                  <a:lnTo>
                    <a:pt x="47148" y="70159"/>
                  </a:lnTo>
                  <a:lnTo>
                    <a:pt x="47352" y="69852"/>
                  </a:lnTo>
                  <a:lnTo>
                    <a:pt x="47045" y="69443"/>
                  </a:lnTo>
                  <a:lnTo>
                    <a:pt x="47045" y="69443"/>
                  </a:lnTo>
                  <a:lnTo>
                    <a:pt x="48784" y="71386"/>
                  </a:lnTo>
                  <a:lnTo>
                    <a:pt x="48784" y="71386"/>
                  </a:lnTo>
                  <a:lnTo>
                    <a:pt x="48580" y="71080"/>
                  </a:lnTo>
                  <a:lnTo>
                    <a:pt x="49091" y="71693"/>
                  </a:lnTo>
                  <a:lnTo>
                    <a:pt x="49705" y="71489"/>
                  </a:lnTo>
                  <a:lnTo>
                    <a:pt x="50625" y="72205"/>
                  </a:lnTo>
                  <a:lnTo>
                    <a:pt x="50727" y="71898"/>
                  </a:lnTo>
                  <a:lnTo>
                    <a:pt x="51136" y="72614"/>
                  </a:lnTo>
                  <a:lnTo>
                    <a:pt x="51648" y="72307"/>
                  </a:lnTo>
                  <a:lnTo>
                    <a:pt x="51341" y="71693"/>
                  </a:lnTo>
                  <a:lnTo>
                    <a:pt x="52670" y="70773"/>
                  </a:lnTo>
                  <a:lnTo>
                    <a:pt x="53182" y="71489"/>
                  </a:lnTo>
                  <a:lnTo>
                    <a:pt x="53182" y="71284"/>
                  </a:lnTo>
                  <a:lnTo>
                    <a:pt x="53386" y="71386"/>
                  </a:lnTo>
                  <a:lnTo>
                    <a:pt x="53489" y="71284"/>
                  </a:lnTo>
                  <a:lnTo>
                    <a:pt x="53693" y="71693"/>
                  </a:lnTo>
                  <a:lnTo>
                    <a:pt x="53386" y="71386"/>
                  </a:lnTo>
                  <a:lnTo>
                    <a:pt x="53182" y="71795"/>
                  </a:lnTo>
                  <a:lnTo>
                    <a:pt x="53795" y="75682"/>
                  </a:lnTo>
                  <a:lnTo>
                    <a:pt x="53898" y="75682"/>
                  </a:lnTo>
                  <a:lnTo>
                    <a:pt x="53898" y="75989"/>
                  </a:lnTo>
                  <a:lnTo>
                    <a:pt x="54000" y="75886"/>
                  </a:lnTo>
                  <a:lnTo>
                    <a:pt x="54205" y="75989"/>
                  </a:lnTo>
                  <a:lnTo>
                    <a:pt x="53489" y="77216"/>
                  </a:lnTo>
                  <a:lnTo>
                    <a:pt x="52977" y="77523"/>
                  </a:lnTo>
                  <a:lnTo>
                    <a:pt x="52773" y="78239"/>
                  </a:lnTo>
                  <a:lnTo>
                    <a:pt x="52364" y="78341"/>
                  </a:lnTo>
                  <a:lnTo>
                    <a:pt x="52568" y="78750"/>
                  </a:lnTo>
                  <a:lnTo>
                    <a:pt x="51648" y="79159"/>
                  </a:lnTo>
                  <a:lnTo>
                    <a:pt x="51239" y="80693"/>
                  </a:lnTo>
                  <a:lnTo>
                    <a:pt x="51034" y="80591"/>
                  </a:lnTo>
                  <a:lnTo>
                    <a:pt x="50727" y="81307"/>
                  </a:lnTo>
                  <a:lnTo>
                    <a:pt x="50727" y="82227"/>
                  </a:lnTo>
                  <a:lnTo>
                    <a:pt x="51034" y="82739"/>
                  </a:lnTo>
                  <a:lnTo>
                    <a:pt x="51545" y="82432"/>
                  </a:lnTo>
                  <a:lnTo>
                    <a:pt x="51648" y="82125"/>
                  </a:lnTo>
                  <a:lnTo>
                    <a:pt x="51750" y="82841"/>
                  </a:lnTo>
                  <a:lnTo>
                    <a:pt x="50318" y="84886"/>
                  </a:lnTo>
                  <a:lnTo>
                    <a:pt x="50830" y="85909"/>
                  </a:lnTo>
                  <a:lnTo>
                    <a:pt x="50625" y="86011"/>
                  </a:lnTo>
                  <a:lnTo>
                    <a:pt x="60852" y="98693"/>
                  </a:lnTo>
                  <a:lnTo>
                    <a:pt x="61977" y="118125"/>
                  </a:lnTo>
                  <a:lnTo>
                    <a:pt x="61670" y="118330"/>
                  </a:lnTo>
                  <a:lnTo>
                    <a:pt x="63102" y="122932"/>
                  </a:lnTo>
                  <a:lnTo>
                    <a:pt x="64125" y="122625"/>
                  </a:lnTo>
                  <a:lnTo>
                    <a:pt x="63818" y="123136"/>
                  </a:lnTo>
                  <a:lnTo>
                    <a:pt x="64125" y="123136"/>
                  </a:lnTo>
                  <a:lnTo>
                    <a:pt x="64330" y="123648"/>
                  </a:lnTo>
                  <a:lnTo>
                    <a:pt x="64023" y="123648"/>
                  </a:lnTo>
                  <a:lnTo>
                    <a:pt x="64227" y="125284"/>
                  </a:lnTo>
                  <a:lnTo>
                    <a:pt x="64636" y="125489"/>
                  </a:lnTo>
                  <a:lnTo>
                    <a:pt x="64534" y="126511"/>
                  </a:lnTo>
                  <a:lnTo>
                    <a:pt x="64943" y="126716"/>
                  </a:lnTo>
                  <a:lnTo>
                    <a:pt x="64330" y="126716"/>
                  </a:lnTo>
                  <a:lnTo>
                    <a:pt x="64636" y="127432"/>
                  </a:lnTo>
                  <a:lnTo>
                    <a:pt x="64534" y="127739"/>
                  </a:lnTo>
                  <a:lnTo>
                    <a:pt x="64330" y="127023"/>
                  </a:lnTo>
                  <a:lnTo>
                    <a:pt x="64023" y="127432"/>
                  </a:lnTo>
                  <a:lnTo>
                    <a:pt x="64023" y="127432"/>
                  </a:lnTo>
                  <a:lnTo>
                    <a:pt x="64227" y="127023"/>
                  </a:lnTo>
                  <a:lnTo>
                    <a:pt x="64023" y="126614"/>
                  </a:lnTo>
                  <a:lnTo>
                    <a:pt x="64023" y="127023"/>
                  </a:lnTo>
                  <a:lnTo>
                    <a:pt x="63409" y="127125"/>
                  </a:lnTo>
                  <a:lnTo>
                    <a:pt x="63614" y="127432"/>
                  </a:lnTo>
                  <a:lnTo>
                    <a:pt x="63205" y="127943"/>
                  </a:lnTo>
                  <a:lnTo>
                    <a:pt x="63205" y="127943"/>
                  </a:lnTo>
                  <a:lnTo>
                    <a:pt x="63716" y="127739"/>
                  </a:lnTo>
                  <a:lnTo>
                    <a:pt x="64227" y="128148"/>
                  </a:lnTo>
                  <a:lnTo>
                    <a:pt x="64227" y="128045"/>
                  </a:lnTo>
                  <a:lnTo>
                    <a:pt x="64534" y="128250"/>
                  </a:lnTo>
                  <a:lnTo>
                    <a:pt x="64534" y="128455"/>
                  </a:lnTo>
                  <a:lnTo>
                    <a:pt x="64432" y="128659"/>
                  </a:lnTo>
                  <a:lnTo>
                    <a:pt x="64636" y="129068"/>
                  </a:lnTo>
                  <a:lnTo>
                    <a:pt x="65148" y="128864"/>
                  </a:lnTo>
                  <a:lnTo>
                    <a:pt x="65557" y="129477"/>
                  </a:lnTo>
                  <a:lnTo>
                    <a:pt x="64534" y="129273"/>
                  </a:lnTo>
                  <a:lnTo>
                    <a:pt x="65148" y="129682"/>
                  </a:lnTo>
                  <a:lnTo>
                    <a:pt x="65455" y="130705"/>
                  </a:lnTo>
                  <a:lnTo>
                    <a:pt x="65352" y="130295"/>
                  </a:lnTo>
                  <a:lnTo>
                    <a:pt x="65455" y="130295"/>
                  </a:lnTo>
                  <a:lnTo>
                    <a:pt x="65864" y="131216"/>
                  </a:lnTo>
                  <a:lnTo>
                    <a:pt x="65352" y="131420"/>
                  </a:lnTo>
                  <a:lnTo>
                    <a:pt x="66068" y="131727"/>
                  </a:lnTo>
                  <a:lnTo>
                    <a:pt x="65864" y="131727"/>
                  </a:lnTo>
                  <a:lnTo>
                    <a:pt x="66170" y="132034"/>
                  </a:lnTo>
                  <a:lnTo>
                    <a:pt x="66273" y="131727"/>
                  </a:lnTo>
                  <a:lnTo>
                    <a:pt x="66375" y="131932"/>
                  </a:lnTo>
                  <a:lnTo>
                    <a:pt x="66375" y="132239"/>
                  </a:lnTo>
                  <a:lnTo>
                    <a:pt x="66170" y="132034"/>
                  </a:lnTo>
                  <a:lnTo>
                    <a:pt x="65557" y="131625"/>
                  </a:lnTo>
                  <a:lnTo>
                    <a:pt x="65250" y="131932"/>
                  </a:lnTo>
                  <a:lnTo>
                    <a:pt x="67193" y="133261"/>
                  </a:lnTo>
                  <a:lnTo>
                    <a:pt x="67398" y="133159"/>
                  </a:lnTo>
                  <a:lnTo>
                    <a:pt x="67091" y="132750"/>
                  </a:lnTo>
                  <a:lnTo>
                    <a:pt x="67705" y="133057"/>
                  </a:lnTo>
                  <a:lnTo>
                    <a:pt x="67398" y="133159"/>
                  </a:lnTo>
                  <a:lnTo>
                    <a:pt x="67500" y="133261"/>
                  </a:lnTo>
                  <a:lnTo>
                    <a:pt x="67602" y="133159"/>
                  </a:lnTo>
                  <a:lnTo>
                    <a:pt x="67807" y="133568"/>
                  </a:lnTo>
                  <a:lnTo>
                    <a:pt x="67807" y="133568"/>
                  </a:lnTo>
                  <a:lnTo>
                    <a:pt x="67500" y="133261"/>
                  </a:lnTo>
                  <a:lnTo>
                    <a:pt x="67295" y="133364"/>
                  </a:lnTo>
                  <a:lnTo>
                    <a:pt x="66477" y="133364"/>
                  </a:lnTo>
                  <a:lnTo>
                    <a:pt x="66886" y="133773"/>
                  </a:lnTo>
                  <a:lnTo>
                    <a:pt x="67500" y="133670"/>
                  </a:lnTo>
                  <a:lnTo>
                    <a:pt x="67295" y="134080"/>
                  </a:lnTo>
                  <a:lnTo>
                    <a:pt x="67705" y="134284"/>
                  </a:lnTo>
                  <a:lnTo>
                    <a:pt x="67807" y="134080"/>
                  </a:lnTo>
                  <a:lnTo>
                    <a:pt x="67926" y="134000"/>
                  </a:lnTo>
                  <a:lnTo>
                    <a:pt x="67926" y="134000"/>
                  </a:lnTo>
                  <a:lnTo>
                    <a:pt x="68420" y="134693"/>
                  </a:lnTo>
                  <a:lnTo>
                    <a:pt x="69136" y="133977"/>
                  </a:lnTo>
                  <a:lnTo>
                    <a:pt x="69136" y="134284"/>
                  </a:lnTo>
                  <a:lnTo>
                    <a:pt x="68932" y="134489"/>
                  </a:lnTo>
                  <a:lnTo>
                    <a:pt x="68932" y="134693"/>
                  </a:lnTo>
                  <a:lnTo>
                    <a:pt x="68727" y="134795"/>
                  </a:lnTo>
                  <a:lnTo>
                    <a:pt x="69750" y="134795"/>
                  </a:lnTo>
                  <a:lnTo>
                    <a:pt x="69545" y="134182"/>
                  </a:lnTo>
                  <a:lnTo>
                    <a:pt x="69767" y="133988"/>
                  </a:lnTo>
                  <a:lnTo>
                    <a:pt x="69767" y="133988"/>
                  </a:lnTo>
                  <a:lnTo>
                    <a:pt x="70057" y="134182"/>
                  </a:lnTo>
                  <a:lnTo>
                    <a:pt x="69852" y="134284"/>
                  </a:lnTo>
                  <a:lnTo>
                    <a:pt x="70568" y="134591"/>
                  </a:lnTo>
                  <a:lnTo>
                    <a:pt x="70364" y="135000"/>
                  </a:lnTo>
                  <a:lnTo>
                    <a:pt x="71489" y="135614"/>
                  </a:lnTo>
                  <a:lnTo>
                    <a:pt x="71386" y="135716"/>
                  </a:lnTo>
                  <a:lnTo>
                    <a:pt x="70159" y="135205"/>
                  </a:lnTo>
                  <a:lnTo>
                    <a:pt x="70364" y="135205"/>
                  </a:lnTo>
                  <a:lnTo>
                    <a:pt x="70057" y="135000"/>
                  </a:lnTo>
                  <a:lnTo>
                    <a:pt x="69955" y="135102"/>
                  </a:lnTo>
                  <a:lnTo>
                    <a:pt x="70568" y="135716"/>
                  </a:lnTo>
                  <a:lnTo>
                    <a:pt x="70057" y="135511"/>
                  </a:lnTo>
                  <a:lnTo>
                    <a:pt x="69443" y="135716"/>
                  </a:lnTo>
                  <a:lnTo>
                    <a:pt x="69545" y="135818"/>
                  </a:lnTo>
                  <a:lnTo>
                    <a:pt x="73943" y="136125"/>
                  </a:lnTo>
                  <a:lnTo>
                    <a:pt x="74557" y="135818"/>
                  </a:lnTo>
                  <a:lnTo>
                    <a:pt x="71489" y="134489"/>
                  </a:lnTo>
                  <a:lnTo>
                    <a:pt x="71591" y="134284"/>
                  </a:lnTo>
                  <a:lnTo>
                    <a:pt x="71080" y="133875"/>
                  </a:lnTo>
                  <a:lnTo>
                    <a:pt x="69782" y="133975"/>
                  </a:lnTo>
                  <a:lnTo>
                    <a:pt x="69782" y="133975"/>
                  </a:lnTo>
                  <a:lnTo>
                    <a:pt x="70364" y="133466"/>
                  </a:lnTo>
                  <a:lnTo>
                    <a:pt x="71080" y="133568"/>
                  </a:lnTo>
                  <a:lnTo>
                    <a:pt x="71080" y="133568"/>
                  </a:lnTo>
                  <a:lnTo>
                    <a:pt x="70057" y="132852"/>
                  </a:lnTo>
                  <a:lnTo>
                    <a:pt x="70364" y="132750"/>
                  </a:lnTo>
                  <a:lnTo>
                    <a:pt x="69852" y="132341"/>
                  </a:lnTo>
                  <a:lnTo>
                    <a:pt x="70159" y="131318"/>
                  </a:lnTo>
                  <a:lnTo>
                    <a:pt x="69750" y="131216"/>
                  </a:lnTo>
                  <a:lnTo>
                    <a:pt x="69955" y="131216"/>
                  </a:lnTo>
                  <a:lnTo>
                    <a:pt x="69955" y="131011"/>
                  </a:lnTo>
                  <a:lnTo>
                    <a:pt x="70670" y="131216"/>
                  </a:lnTo>
                  <a:lnTo>
                    <a:pt x="70670" y="131216"/>
                  </a:lnTo>
                  <a:lnTo>
                    <a:pt x="70466" y="130500"/>
                  </a:lnTo>
                  <a:lnTo>
                    <a:pt x="71591" y="129170"/>
                  </a:lnTo>
                  <a:lnTo>
                    <a:pt x="71182" y="129068"/>
                  </a:lnTo>
                  <a:lnTo>
                    <a:pt x="71284" y="128455"/>
                  </a:lnTo>
                  <a:lnTo>
                    <a:pt x="69443" y="127330"/>
                  </a:lnTo>
                  <a:lnTo>
                    <a:pt x="69852" y="126409"/>
                  </a:lnTo>
                  <a:lnTo>
                    <a:pt x="70159" y="126205"/>
                  </a:lnTo>
                  <a:lnTo>
                    <a:pt x="70670" y="126205"/>
                  </a:lnTo>
                  <a:lnTo>
                    <a:pt x="70568" y="124670"/>
                  </a:lnTo>
                  <a:lnTo>
                    <a:pt x="71182" y="124159"/>
                  </a:lnTo>
                  <a:lnTo>
                    <a:pt x="70568" y="123852"/>
                  </a:lnTo>
                  <a:lnTo>
                    <a:pt x="70977" y="123750"/>
                  </a:lnTo>
                  <a:lnTo>
                    <a:pt x="71284" y="124057"/>
                  </a:lnTo>
                  <a:lnTo>
                    <a:pt x="71284" y="124057"/>
                  </a:lnTo>
                  <a:lnTo>
                    <a:pt x="70977" y="123443"/>
                  </a:lnTo>
                  <a:lnTo>
                    <a:pt x="70773" y="123545"/>
                  </a:lnTo>
                  <a:lnTo>
                    <a:pt x="70364" y="123239"/>
                  </a:lnTo>
                  <a:lnTo>
                    <a:pt x="69955" y="122318"/>
                  </a:lnTo>
                  <a:lnTo>
                    <a:pt x="70057" y="122011"/>
                  </a:lnTo>
                  <a:lnTo>
                    <a:pt x="71182" y="122318"/>
                  </a:lnTo>
                  <a:lnTo>
                    <a:pt x="72205" y="122011"/>
                  </a:lnTo>
                  <a:lnTo>
                    <a:pt x="72000" y="121193"/>
                  </a:lnTo>
                  <a:lnTo>
                    <a:pt x="72102" y="120886"/>
                  </a:lnTo>
                  <a:lnTo>
                    <a:pt x="71898" y="120580"/>
                  </a:lnTo>
                  <a:lnTo>
                    <a:pt x="72000" y="120580"/>
                  </a:lnTo>
                  <a:lnTo>
                    <a:pt x="71693" y="120170"/>
                  </a:lnTo>
                  <a:lnTo>
                    <a:pt x="75477" y="119250"/>
                  </a:lnTo>
                  <a:lnTo>
                    <a:pt x="75886" y="117716"/>
                  </a:lnTo>
                  <a:lnTo>
                    <a:pt x="73739" y="114545"/>
                  </a:lnTo>
                  <a:lnTo>
                    <a:pt x="73739" y="114034"/>
                  </a:lnTo>
                  <a:lnTo>
                    <a:pt x="73943" y="114034"/>
                  </a:lnTo>
                  <a:lnTo>
                    <a:pt x="73841" y="113420"/>
                  </a:lnTo>
                  <a:lnTo>
                    <a:pt x="74045" y="113932"/>
                  </a:lnTo>
                  <a:lnTo>
                    <a:pt x="73841" y="114341"/>
                  </a:lnTo>
                  <a:lnTo>
                    <a:pt x="74557" y="115466"/>
                  </a:lnTo>
                  <a:lnTo>
                    <a:pt x="77216" y="115875"/>
                  </a:lnTo>
                  <a:lnTo>
                    <a:pt x="79466" y="111580"/>
                  </a:lnTo>
                  <a:lnTo>
                    <a:pt x="79568" y="111682"/>
                  </a:lnTo>
                  <a:lnTo>
                    <a:pt x="79568" y="111273"/>
                  </a:lnTo>
                  <a:lnTo>
                    <a:pt x="79466" y="110966"/>
                  </a:lnTo>
                  <a:lnTo>
                    <a:pt x="79773" y="111273"/>
                  </a:lnTo>
                  <a:lnTo>
                    <a:pt x="79875" y="111273"/>
                  </a:lnTo>
                  <a:lnTo>
                    <a:pt x="79364" y="112500"/>
                  </a:lnTo>
                  <a:lnTo>
                    <a:pt x="79773" y="112193"/>
                  </a:lnTo>
                  <a:lnTo>
                    <a:pt x="80080" y="111170"/>
                  </a:lnTo>
                  <a:lnTo>
                    <a:pt x="79875" y="111273"/>
                  </a:lnTo>
                  <a:lnTo>
                    <a:pt x="79875" y="111273"/>
                  </a:lnTo>
                  <a:lnTo>
                    <a:pt x="81409" y="107898"/>
                  </a:lnTo>
                  <a:lnTo>
                    <a:pt x="81102" y="106159"/>
                  </a:lnTo>
                  <a:lnTo>
                    <a:pt x="81614" y="106057"/>
                  </a:lnTo>
                  <a:lnTo>
                    <a:pt x="81511" y="106159"/>
                  </a:lnTo>
                  <a:lnTo>
                    <a:pt x="85398" y="103705"/>
                  </a:lnTo>
                  <a:lnTo>
                    <a:pt x="85807" y="103602"/>
                  </a:lnTo>
                  <a:lnTo>
                    <a:pt x="85909" y="103398"/>
                  </a:lnTo>
                  <a:lnTo>
                    <a:pt x="86114" y="103705"/>
                  </a:lnTo>
                  <a:lnTo>
                    <a:pt x="86830" y="103602"/>
                  </a:lnTo>
                  <a:lnTo>
                    <a:pt x="86932" y="103091"/>
                  </a:lnTo>
                  <a:lnTo>
                    <a:pt x="87750" y="102580"/>
                  </a:lnTo>
                  <a:lnTo>
                    <a:pt x="89080" y="94398"/>
                  </a:lnTo>
                  <a:lnTo>
                    <a:pt x="89080" y="93170"/>
                  </a:lnTo>
                  <a:lnTo>
                    <a:pt x="89284" y="93068"/>
                  </a:lnTo>
                  <a:lnTo>
                    <a:pt x="89489" y="93375"/>
                  </a:lnTo>
                  <a:lnTo>
                    <a:pt x="90409" y="91534"/>
                  </a:lnTo>
                  <a:lnTo>
                    <a:pt x="90409" y="91739"/>
                  </a:lnTo>
                  <a:lnTo>
                    <a:pt x="92557" y="87136"/>
                  </a:lnTo>
                  <a:lnTo>
                    <a:pt x="91943" y="85398"/>
                  </a:lnTo>
                  <a:lnTo>
                    <a:pt x="84273" y="82739"/>
                  </a:lnTo>
                  <a:lnTo>
                    <a:pt x="84068" y="82943"/>
                  </a:lnTo>
                  <a:lnTo>
                    <a:pt x="83966" y="82534"/>
                  </a:lnTo>
                  <a:lnTo>
                    <a:pt x="83557" y="83352"/>
                  </a:lnTo>
                  <a:lnTo>
                    <a:pt x="83557" y="83352"/>
                  </a:lnTo>
                  <a:lnTo>
                    <a:pt x="83659" y="82636"/>
                  </a:lnTo>
                  <a:lnTo>
                    <a:pt x="83557" y="82330"/>
                  </a:lnTo>
                  <a:lnTo>
                    <a:pt x="83557" y="81818"/>
                  </a:lnTo>
                  <a:lnTo>
                    <a:pt x="80591" y="80795"/>
                  </a:lnTo>
                  <a:lnTo>
                    <a:pt x="79057" y="82739"/>
                  </a:lnTo>
                  <a:lnTo>
                    <a:pt x="79364" y="81818"/>
                  </a:lnTo>
                  <a:lnTo>
                    <a:pt x="78341" y="82125"/>
                  </a:lnTo>
                  <a:lnTo>
                    <a:pt x="77932" y="81307"/>
                  </a:lnTo>
                  <a:lnTo>
                    <a:pt x="77625" y="81205"/>
                  </a:lnTo>
                  <a:lnTo>
                    <a:pt x="77011" y="81614"/>
                  </a:lnTo>
                  <a:lnTo>
                    <a:pt x="76295" y="81614"/>
                  </a:lnTo>
                  <a:lnTo>
                    <a:pt x="78852" y="78750"/>
                  </a:lnTo>
                  <a:lnTo>
                    <a:pt x="77216" y="75375"/>
                  </a:lnTo>
                  <a:lnTo>
                    <a:pt x="77011" y="75580"/>
                  </a:lnTo>
                  <a:lnTo>
                    <a:pt x="76807" y="75068"/>
                  </a:lnTo>
                  <a:lnTo>
                    <a:pt x="76705" y="75170"/>
                  </a:lnTo>
                  <a:lnTo>
                    <a:pt x="75273" y="74148"/>
                  </a:lnTo>
                  <a:lnTo>
                    <a:pt x="75068" y="74557"/>
                  </a:lnTo>
                  <a:lnTo>
                    <a:pt x="74455" y="73841"/>
                  </a:lnTo>
                  <a:lnTo>
                    <a:pt x="73432" y="74148"/>
                  </a:lnTo>
                  <a:lnTo>
                    <a:pt x="72614" y="73943"/>
                  </a:lnTo>
                  <a:lnTo>
                    <a:pt x="72307" y="74352"/>
                  </a:lnTo>
                  <a:lnTo>
                    <a:pt x="72307" y="73739"/>
                  </a:lnTo>
                  <a:lnTo>
                    <a:pt x="71284" y="72920"/>
                  </a:lnTo>
                  <a:lnTo>
                    <a:pt x="70977" y="73432"/>
                  </a:lnTo>
                  <a:lnTo>
                    <a:pt x="70977" y="73432"/>
                  </a:lnTo>
                  <a:lnTo>
                    <a:pt x="71080" y="72307"/>
                  </a:lnTo>
                  <a:lnTo>
                    <a:pt x="69852" y="71284"/>
                  </a:lnTo>
                  <a:lnTo>
                    <a:pt x="68420" y="71182"/>
                  </a:lnTo>
                  <a:lnTo>
                    <a:pt x="68830" y="70875"/>
                  </a:lnTo>
                  <a:lnTo>
                    <a:pt x="69034" y="70568"/>
                  </a:lnTo>
                  <a:lnTo>
                    <a:pt x="68932" y="70159"/>
                  </a:lnTo>
                  <a:lnTo>
                    <a:pt x="68420" y="69852"/>
                  </a:lnTo>
                  <a:lnTo>
                    <a:pt x="68318" y="69955"/>
                  </a:lnTo>
                  <a:lnTo>
                    <a:pt x="68318" y="70159"/>
                  </a:lnTo>
                  <a:lnTo>
                    <a:pt x="67909" y="69852"/>
                  </a:lnTo>
                  <a:lnTo>
                    <a:pt x="67807" y="69955"/>
                  </a:lnTo>
                  <a:lnTo>
                    <a:pt x="67602" y="69545"/>
                  </a:lnTo>
                  <a:lnTo>
                    <a:pt x="67398" y="69648"/>
                  </a:lnTo>
                  <a:lnTo>
                    <a:pt x="67295" y="69239"/>
                  </a:lnTo>
                  <a:lnTo>
                    <a:pt x="68216" y="69034"/>
                  </a:lnTo>
                  <a:lnTo>
                    <a:pt x="66068" y="69136"/>
                  </a:lnTo>
                  <a:lnTo>
                    <a:pt x="66068" y="69239"/>
                  </a:lnTo>
                  <a:lnTo>
                    <a:pt x="66580" y="69239"/>
                  </a:lnTo>
                  <a:lnTo>
                    <a:pt x="65045" y="69648"/>
                  </a:lnTo>
                  <a:lnTo>
                    <a:pt x="64636" y="69443"/>
                  </a:lnTo>
                  <a:lnTo>
                    <a:pt x="64432" y="69136"/>
                  </a:lnTo>
                  <a:lnTo>
                    <a:pt x="62489" y="69136"/>
                  </a:lnTo>
                  <a:lnTo>
                    <a:pt x="62284" y="68523"/>
                  </a:lnTo>
                  <a:lnTo>
                    <a:pt x="61466" y="68216"/>
                  </a:lnTo>
                  <a:lnTo>
                    <a:pt x="61159" y="67705"/>
                  </a:lnTo>
                  <a:lnTo>
                    <a:pt x="60750" y="67705"/>
                  </a:lnTo>
                  <a:lnTo>
                    <a:pt x="61159" y="68114"/>
                  </a:lnTo>
                  <a:lnTo>
                    <a:pt x="59727" y="68727"/>
                  </a:lnTo>
                  <a:lnTo>
                    <a:pt x="59523" y="69239"/>
                  </a:lnTo>
                  <a:lnTo>
                    <a:pt x="59932" y="70057"/>
                  </a:lnTo>
                  <a:lnTo>
                    <a:pt x="59625" y="70670"/>
                  </a:lnTo>
                  <a:lnTo>
                    <a:pt x="59216" y="70364"/>
                  </a:lnTo>
                  <a:lnTo>
                    <a:pt x="59114" y="69648"/>
                  </a:lnTo>
                  <a:lnTo>
                    <a:pt x="59420" y="69239"/>
                  </a:lnTo>
                  <a:lnTo>
                    <a:pt x="59318" y="68727"/>
                  </a:lnTo>
                  <a:lnTo>
                    <a:pt x="59420" y="68727"/>
                  </a:lnTo>
                  <a:lnTo>
                    <a:pt x="59216" y="68114"/>
                  </a:lnTo>
                  <a:lnTo>
                    <a:pt x="59830" y="67807"/>
                  </a:lnTo>
                  <a:lnTo>
                    <a:pt x="59625" y="67295"/>
                  </a:lnTo>
                  <a:lnTo>
                    <a:pt x="56966" y="68932"/>
                  </a:lnTo>
                  <a:lnTo>
                    <a:pt x="56966" y="68727"/>
                  </a:lnTo>
                  <a:lnTo>
                    <a:pt x="56557" y="68625"/>
                  </a:lnTo>
                  <a:lnTo>
                    <a:pt x="55739" y="69648"/>
                  </a:lnTo>
                  <a:lnTo>
                    <a:pt x="55841" y="69545"/>
                  </a:lnTo>
                  <a:lnTo>
                    <a:pt x="55534" y="70364"/>
                  </a:lnTo>
                  <a:lnTo>
                    <a:pt x="54614" y="71182"/>
                  </a:lnTo>
                  <a:lnTo>
                    <a:pt x="54511" y="71898"/>
                  </a:lnTo>
                  <a:lnTo>
                    <a:pt x="52977" y="70364"/>
                  </a:lnTo>
                  <a:lnTo>
                    <a:pt x="52057" y="70261"/>
                  </a:lnTo>
                  <a:lnTo>
                    <a:pt x="51034" y="70875"/>
                  </a:lnTo>
                  <a:lnTo>
                    <a:pt x="50011" y="70670"/>
                  </a:lnTo>
                  <a:lnTo>
                    <a:pt x="50011" y="70670"/>
                  </a:lnTo>
                  <a:lnTo>
                    <a:pt x="50114" y="70875"/>
                  </a:lnTo>
                  <a:lnTo>
                    <a:pt x="48375" y="68420"/>
                  </a:lnTo>
                  <a:lnTo>
                    <a:pt x="48580" y="67602"/>
                  </a:lnTo>
                  <a:lnTo>
                    <a:pt x="48682" y="67705"/>
                  </a:lnTo>
                  <a:lnTo>
                    <a:pt x="48784" y="66989"/>
                  </a:lnTo>
                  <a:lnTo>
                    <a:pt x="48784" y="67193"/>
                  </a:lnTo>
                  <a:lnTo>
                    <a:pt x="49193" y="64739"/>
                  </a:lnTo>
                  <a:lnTo>
                    <a:pt x="48989" y="64330"/>
                  </a:lnTo>
                  <a:lnTo>
                    <a:pt x="48580" y="64125"/>
                  </a:lnTo>
                  <a:lnTo>
                    <a:pt x="48886" y="64227"/>
                  </a:lnTo>
                  <a:lnTo>
                    <a:pt x="48273" y="63716"/>
                  </a:lnTo>
                  <a:lnTo>
                    <a:pt x="44284" y="63614"/>
                  </a:lnTo>
                  <a:lnTo>
                    <a:pt x="45000" y="62795"/>
                  </a:lnTo>
                  <a:lnTo>
                    <a:pt x="45102" y="61159"/>
                  </a:lnTo>
                  <a:lnTo>
                    <a:pt x="45409" y="60648"/>
                  </a:lnTo>
                  <a:lnTo>
                    <a:pt x="45511" y="61261"/>
                  </a:lnTo>
                  <a:lnTo>
                    <a:pt x="46023" y="60136"/>
                  </a:lnTo>
                  <a:lnTo>
                    <a:pt x="45818" y="60239"/>
                  </a:lnTo>
                  <a:lnTo>
                    <a:pt x="46125" y="59932"/>
                  </a:lnTo>
                  <a:lnTo>
                    <a:pt x="46125" y="59625"/>
                  </a:lnTo>
                  <a:lnTo>
                    <a:pt x="46534" y="58807"/>
                  </a:lnTo>
                  <a:lnTo>
                    <a:pt x="46432" y="57989"/>
                  </a:lnTo>
                  <a:lnTo>
                    <a:pt x="43875" y="58295"/>
                  </a:lnTo>
                  <a:lnTo>
                    <a:pt x="42955" y="60239"/>
                  </a:lnTo>
                  <a:lnTo>
                    <a:pt x="42341" y="60648"/>
                  </a:lnTo>
                  <a:lnTo>
                    <a:pt x="42545" y="60648"/>
                  </a:lnTo>
                  <a:lnTo>
                    <a:pt x="42443" y="60955"/>
                  </a:lnTo>
                  <a:lnTo>
                    <a:pt x="39477" y="61261"/>
                  </a:lnTo>
                  <a:lnTo>
                    <a:pt x="38557" y="60750"/>
                  </a:lnTo>
                  <a:lnTo>
                    <a:pt x="38557" y="60750"/>
                  </a:lnTo>
                  <a:lnTo>
                    <a:pt x="38659" y="60852"/>
                  </a:lnTo>
                  <a:lnTo>
                    <a:pt x="38659" y="60852"/>
                  </a:lnTo>
                  <a:lnTo>
                    <a:pt x="38352" y="60648"/>
                  </a:lnTo>
                  <a:lnTo>
                    <a:pt x="38352" y="60648"/>
                  </a:lnTo>
                  <a:lnTo>
                    <a:pt x="38557" y="60750"/>
                  </a:lnTo>
                  <a:lnTo>
                    <a:pt x="37432" y="57989"/>
                  </a:lnTo>
                  <a:lnTo>
                    <a:pt x="37432" y="58193"/>
                  </a:lnTo>
                  <a:lnTo>
                    <a:pt x="37227" y="57375"/>
                  </a:lnTo>
                  <a:lnTo>
                    <a:pt x="37432" y="57989"/>
                  </a:lnTo>
                  <a:lnTo>
                    <a:pt x="38455" y="52159"/>
                  </a:lnTo>
                  <a:lnTo>
                    <a:pt x="38250" y="51750"/>
                  </a:lnTo>
                  <a:lnTo>
                    <a:pt x="38761" y="51545"/>
                  </a:lnTo>
                  <a:lnTo>
                    <a:pt x="38761" y="51341"/>
                  </a:lnTo>
                  <a:lnTo>
                    <a:pt x="39068" y="51136"/>
                  </a:lnTo>
                  <a:lnTo>
                    <a:pt x="38966" y="51136"/>
                  </a:lnTo>
                  <a:lnTo>
                    <a:pt x="39170" y="51034"/>
                  </a:lnTo>
                  <a:lnTo>
                    <a:pt x="39375" y="50830"/>
                  </a:lnTo>
                  <a:lnTo>
                    <a:pt x="39682" y="50727"/>
                  </a:lnTo>
                  <a:lnTo>
                    <a:pt x="39580" y="50523"/>
                  </a:lnTo>
                  <a:lnTo>
                    <a:pt x="40091" y="50625"/>
                  </a:lnTo>
                  <a:lnTo>
                    <a:pt x="41216" y="49909"/>
                  </a:lnTo>
                  <a:lnTo>
                    <a:pt x="41216" y="49705"/>
                  </a:lnTo>
                  <a:lnTo>
                    <a:pt x="41420" y="49398"/>
                  </a:lnTo>
                  <a:lnTo>
                    <a:pt x="41420" y="49602"/>
                  </a:lnTo>
                  <a:lnTo>
                    <a:pt x="41625" y="49602"/>
                  </a:lnTo>
                  <a:lnTo>
                    <a:pt x="41318" y="49807"/>
                  </a:lnTo>
                  <a:lnTo>
                    <a:pt x="42341" y="49193"/>
                  </a:lnTo>
                  <a:lnTo>
                    <a:pt x="43773" y="49602"/>
                  </a:lnTo>
                  <a:lnTo>
                    <a:pt x="43977" y="49398"/>
                  </a:lnTo>
                  <a:lnTo>
                    <a:pt x="44489" y="49602"/>
                  </a:lnTo>
                  <a:lnTo>
                    <a:pt x="44489" y="49909"/>
                  </a:lnTo>
                  <a:lnTo>
                    <a:pt x="44386" y="49909"/>
                  </a:lnTo>
                  <a:lnTo>
                    <a:pt x="45205" y="50114"/>
                  </a:lnTo>
                  <a:lnTo>
                    <a:pt x="45409" y="49705"/>
                  </a:lnTo>
                  <a:lnTo>
                    <a:pt x="45920" y="50216"/>
                  </a:lnTo>
                  <a:lnTo>
                    <a:pt x="46125" y="50216"/>
                  </a:lnTo>
                  <a:lnTo>
                    <a:pt x="45818" y="49705"/>
                  </a:lnTo>
                  <a:lnTo>
                    <a:pt x="46227" y="49091"/>
                  </a:lnTo>
                  <a:lnTo>
                    <a:pt x="46227" y="49091"/>
                  </a:lnTo>
                  <a:lnTo>
                    <a:pt x="45920" y="49295"/>
                  </a:lnTo>
                  <a:lnTo>
                    <a:pt x="46023" y="48989"/>
                  </a:lnTo>
                  <a:lnTo>
                    <a:pt x="45307" y="49091"/>
                  </a:lnTo>
                  <a:lnTo>
                    <a:pt x="47557" y="48477"/>
                  </a:lnTo>
                  <a:lnTo>
                    <a:pt x="47557" y="48477"/>
                  </a:lnTo>
                  <a:lnTo>
                    <a:pt x="47455" y="48989"/>
                  </a:lnTo>
                  <a:lnTo>
                    <a:pt x="47966" y="48784"/>
                  </a:lnTo>
                  <a:lnTo>
                    <a:pt x="47966" y="48886"/>
                  </a:lnTo>
                  <a:lnTo>
                    <a:pt x="48477" y="48580"/>
                  </a:lnTo>
                  <a:lnTo>
                    <a:pt x="48477" y="48580"/>
                  </a:lnTo>
                  <a:lnTo>
                    <a:pt x="48170" y="48886"/>
                  </a:lnTo>
                  <a:lnTo>
                    <a:pt x="48886" y="48784"/>
                  </a:lnTo>
                  <a:lnTo>
                    <a:pt x="49602" y="48886"/>
                  </a:lnTo>
                  <a:lnTo>
                    <a:pt x="49500" y="49091"/>
                  </a:lnTo>
                  <a:lnTo>
                    <a:pt x="49655" y="49401"/>
                  </a:lnTo>
                  <a:lnTo>
                    <a:pt x="49655" y="49401"/>
                  </a:lnTo>
                  <a:lnTo>
                    <a:pt x="51239" y="49500"/>
                  </a:lnTo>
                  <a:lnTo>
                    <a:pt x="51750" y="50216"/>
                  </a:lnTo>
                  <a:lnTo>
                    <a:pt x="51443" y="51545"/>
                  </a:lnTo>
                  <a:lnTo>
                    <a:pt x="51648" y="51239"/>
                  </a:lnTo>
                  <a:lnTo>
                    <a:pt x="51852" y="51341"/>
                  </a:lnTo>
                  <a:lnTo>
                    <a:pt x="51443" y="51750"/>
                  </a:lnTo>
                  <a:lnTo>
                    <a:pt x="52670" y="54102"/>
                  </a:lnTo>
                  <a:lnTo>
                    <a:pt x="52875" y="54102"/>
                  </a:lnTo>
                  <a:lnTo>
                    <a:pt x="53485" y="53390"/>
                  </a:lnTo>
                  <a:lnTo>
                    <a:pt x="53485" y="53390"/>
                  </a:lnTo>
                  <a:lnTo>
                    <a:pt x="53403" y="50915"/>
                  </a:lnTo>
                  <a:lnTo>
                    <a:pt x="53591" y="50727"/>
                  </a:lnTo>
                  <a:lnTo>
                    <a:pt x="53489" y="47761"/>
                  </a:lnTo>
                  <a:lnTo>
                    <a:pt x="53693" y="47659"/>
                  </a:lnTo>
                  <a:lnTo>
                    <a:pt x="54307" y="46636"/>
                  </a:lnTo>
                  <a:lnTo>
                    <a:pt x="54307" y="46841"/>
                  </a:lnTo>
                  <a:lnTo>
                    <a:pt x="54409" y="46739"/>
                  </a:lnTo>
                  <a:lnTo>
                    <a:pt x="54409" y="46636"/>
                  </a:lnTo>
                  <a:lnTo>
                    <a:pt x="55841" y="45716"/>
                  </a:lnTo>
                  <a:lnTo>
                    <a:pt x="55841" y="45818"/>
                  </a:lnTo>
                  <a:lnTo>
                    <a:pt x="57170" y="44898"/>
                  </a:lnTo>
                  <a:lnTo>
                    <a:pt x="57170" y="45102"/>
                  </a:lnTo>
                  <a:lnTo>
                    <a:pt x="57784" y="44284"/>
                  </a:lnTo>
                  <a:lnTo>
                    <a:pt x="58705" y="44080"/>
                  </a:lnTo>
                  <a:lnTo>
                    <a:pt x="58193" y="43875"/>
                  </a:lnTo>
                  <a:lnTo>
                    <a:pt x="58602" y="43875"/>
                  </a:lnTo>
                  <a:lnTo>
                    <a:pt x="58295" y="43466"/>
                  </a:lnTo>
                  <a:lnTo>
                    <a:pt x="59420" y="43364"/>
                  </a:lnTo>
                  <a:lnTo>
                    <a:pt x="59523" y="43057"/>
                  </a:lnTo>
                  <a:lnTo>
                    <a:pt x="59523" y="43057"/>
                  </a:lnTo>
                  <a:lnTo>
                    <a:pt x="59216" y="43364"/>
                  </a:lnTo>
                  <a:lnTo>
                    <a:pt x="58705" y="43057"/>
                  </a:lnTo>
                  <a:lnTo>
                    <a:pt x="58807" y="42750"/>
                  </a:lnTo>
                  <a:lnTo>
                    <a:pt x="59216" y="42852"/>
                  </a:lnTo>
                  <a:lnTo>
                    <a:pt x="59318" y="42750"/>
                  </a:lnTo>
                  <a:lnTo>
                    <a:pt x="59523" y="42852"/>
                  </a:lnTo>
                  <a:lnTo>
                    <a:pt x="59523" y="42545"/>
                  </a:lnTo>
                  <a:lnTo>
                    <a:pt x="59420" y="42034"/>
                  </a:lnTo>
                  <a:lnTo>
                    <a:pt x="59216" y="41932"/>
                  </a:lnTo>
                  <a:lnTo>
                    <a:pt x="58705" y="41625"/>
                  </a:lnTo>
                  <a:lnTo>
                    <a:pt x="59114" y="41727"/>
                  </a:lnTo>
                  <a:lnTo>
                    <a:pt x="59216" y="41932"/>
                  </a:lnTo>
                  <a:lnTo>
                    <a:pt x="59216" y="41932"/>
                  </a:lnTo>
                  <a:lnTo>
                    <a:pt x="59114" y="41420"/>
                  </a:lnTo>
                  <a:lnTo>
                    <a:pt x="59420" y="41420"/>
                  </a:lnTo>
                  <a:lnTo>
                    <a:pt x="59523" y="41318"/>
                  </a:lnTo>
                  <a:lnTo>
                    <a:pt x="59011" y="40705"/>
                  </a:lnTo>
                  <a:lnTo>
                    <a:pt x="59523" y="41216"/>
                  </a:lnTo>
                  <a:lnTo>
                    <a:pt x="59523" y="40807"/>
                  </a:lnTo>
                  <a:lnTo>
                    <a:pt x="58909" y="40500"/>
                  </a:lnTo>
                  <a:lnTo>
                    <a:pt x="59318" y="39989"/>
                  </a:lnTo>
                  <a:lnTo>
                    <a:pt x="59011" y="40500"/>
                  </a:lnTo>
                  <a:lnTo>
                    <a:pt x="59216" y="40398"/>
                  </a:lnTo>
                  <a:lnTo>
                    <a:pt x="59216" y="40602"/>
                  </a:lnTo>
                  <a:lnTo>
                    <a:pt x="59318" y="40500"/>
                  </a:lnTo>
                  <a:lnTo>
                    <a:pt x="59625" y="40807"/>
                  </a:lnTo>
                  <a:lnTo>
                    <a:pt x="59523" y="40295"/>
                  </a:lnTo>
                  <a:lnTo>
                    <a:pt x="59727" y="40500"/>
                  </a:lnTo>
                  <a:lnTo>
                    <a:pt x="59830" y="39580"/>
                  </a:lnTo>
                  <a:lnTo>
                    <a:pt x="60034" y="39477"/>
                  </a:lnTo>
                  <a:lnTo>
                    <a:pt x="60034" y="39580"/>
                  </a:lnTo>
                  <a:lnTo>
                    <a:pt x="60136" y="39375"/>
                  </a:lnTo>
                  <a:lnTo>
                    <a:pt x="60136" y="39477"/>
                  </a:lnTo>
                  <a:lnTo>
                    <a:pt x="60443" y="39273"/>
                  </a:lnTo>
                  <a:lnTo>
                    <a:pt x="60443" y="39375"/>
                  </a:lnTo>
                  <a:lnTo>
                    <a:pt x="60341" y="39477"/>
                  </a:lnTo>
                  <a:lnTo>
                    <a:pt x="60443" y="39477"/>
                  </a:lnTo>
                  <a:lnTo>
                    <a:pt x="60034" y="39784"/>
                  </a:lnTo>
                  <a:lnTo>
                    <a:pt x="60136" y="39784"/>
                  </a:lnTo>
                  <a:lnTo>
                    <a:pt x="59830" y="40193"/>
                  </a:lnTo>
                  <a:lnTo>
                    <a:pt x="60136" y="40295"/>
                  </a:lnTo>
                  <a:lnTo>
                    <a:pt x="60136" y="40500"/>
                  </a:lnTo>
                  <a:lnTo>
                    <a:pt x="60034" y="40705"/>
                  </a:lnTo>
                  <a:lnTo>
                    <a:pt x="60034" y="40909"/>
                  </a:lnTo>
                  <a:lnTo>
                    <a:pt x="60136" y="40909"/>
                  </a:lnTo>
                  <a:lnTo>
                    <a:pt x="59727" y="41830"/>
                  </a:lnTo>
                  <a:lnTo>
                    <a:pt x="60750" y="40500"/>
                  </a:lnTo>
                  <a:lnTo>
                    <a:pt x="60750" y="39375"/>
                  </a:lnTo>
                  <a:lnTo>
                    <a:pt x="61057" y="39886"/>
                  </a:lnTo>
                  <a:lnTo>
                    <a:pt x="62182" y="38864"/>
                  </a:lnTo>
                  <a:lnTo>
                    <a:pt x="62386" y="38455"/>
                  </a:lnTo>
                  <a:lnTo>
                    <a:pt x="62284" y="38250"/>
                  </a:lnTo>
                  <a:lnTo>
                    <a:pt x="62591" y="37636"/>
                  </a:lnTo>
                  <a:lnTo>
                    <a:pt x="62489" y="38148"/>
                  </a:lnTo>
                  <a:lnTo>
                    <a:pt x="64943" y="37125"/>
                  </a:lnTo>
                  <a:lnTo>
                    <a:pt x="65045" y="37227"/>
                  </a:lnTo>
                  <a:lnTo>
                    <a:pt x="65148" y="37125"/>
                  </a:lnTo>
                  <a:lnTo>
                    <a:pt x="65148" y="37125"/>
                  </a:lnTo>
                  <a:lnTo>
                    <a:pt x="65045" y="37432"/>
                  </a:lnTo>
                  <a:lnTo>
                    <a:pt x="65557" y="37227"/>
                  </a:lnTo>
                  <a:lnTo>
                    <a:pt x="65557" y="37227"/>
                  </a:lnTo>
                  <a:lnTo>
                    <a:pt x="65455" y="37330"/>
                  </a:lnTo>
                  <a:lnTo>
                    <a:pt x="66068" y="37227"/>
                  </a:lnTo>
                  <a:lnTo>
                    <a:pt x="65966" y="36818"/>
                  </a:lnTo>
                  <a:lnTo>
                    <a:pt x="65761" y="37125"/>
                  </a:lnTo>
                  <a:lnTo>
                    <a:pt x="65455" y="36614"/>
                  </a:lnTo>
                  <a:lnTo>
                    <a:pt x="66784" y="35080"/>
                  </a:lnTo>
                  <a:lnTo>
                    <a:pt x="66886" y="35182"/>
                  </a:lnTo>
                  <a:lnTo>
                    <a:pt x="66989" y="34977"/>
                  </a:lnTo>
                  <a:lnTo>
                    <a:pt x="66989" y="35080"/>
                  </a:lnTo>
                  <a:lnTo>
                    <a:pt x="67091" y="34875"/>
                  </a:lnTo>
                  <a:lnTo>
                    <a:pt x="67091" y="35080"/>
                  </a:lnTo>
                  <a:lnTo>
                    <a:pt x="67193" y="34977"/>
                  </a:lnTo>
                  <a:lnTo>
                    <a:pt x="68011" y="34364"/>
                  </a:lnTo>
                  <a:lnTo>
                    <a:pt x="68011" y="34466"/>
                  </a:lnTo>
                  <a:lnTo>
                    <a:pt x="67909" y="34568"/>
                  </a:lnTo>
                  <a:lnTo>
                    <a:pt x="68114" y="34670"/>
                  </a:lnTo>
                  <a:lnTo>
                    <a:pt x="68216" y="34364"/>
                  </a:lnTo>
                  <a:lnTo>
                    <a:pt x="68523" y="34568"/>
                  </a:lnTo>
                  <a:lnTo>
                    <a:pt x="69136" y="34261"/>
                  </a:lnTo>
                  <a:lnTo>
                    <a:pt x="69545" y="33648"/>
                  </a:lnTo>
                  <a:lnTo>
                    <a:pt x="70568" y="33443"/>
                  </a:lnTo>
                  <a:lnTo>
                    <a:pt x="70466" y="33545"/>
                  </a:lnTo>
                  <a:lnTo>
                    <a:pt x="71795" y="32932"/>
                  </a:lnTo>
                  <a:lnTo>
                    <a:pt x="72102" y="33034"/>
                  </a:lnTo>
                  <a:lnTo>
                    <a:pt x="71386" y="33443"/>
                  </a:lnTo>
                  <a:lnTo>
                    <a:pt x="72716" y="33443"/>
                  </a:lnTo>
                  <a:lnTo>
                    <a:pt x="71898" y="33852"/>
                  </a:lnTo>
                  <a:lnTo>
                    <a:pt x="71898" y="33545"/>
                  </a:lnTo>
                  <a:lnTo>
                    <a:pt x="71795" y="33545"/>
                  </a:lnTo>
                  <a:lnTo>
                    <a:pt x="70568" y="34261"/>
                  </a:lnTo>
                  <a:lnTo>
                    <a:pt x="70568" y="34261"/>
                  </a:lnTo>
                  <a:lnTo>
                    <a:pt x="70364" y="34364"/>
                  </a:lnTo>
                  <a:lnTo>
                    <a:pt x="69955" y="35182"/>
                  </a:lnTo>
                  <a:lnTo>
                    <a:pt x="70261" y="35386"/>
                  </a:lnTo>
                  <a:lnTo>
                    <a:pt x="71795" y="34364"/>
                  </a:lnTo>
                  <a:lnTo>
                    <a:pt x="71795" y="34466"/>
                  </a:lnTo>
                  <a:lnTo>
                    <a:pt x="71898" y="34261"/>
                  </a:lnTo>
                  <a:lnTo>
                    <a:pt x="74250" y="33648"/>
                  </a:lnTo>
                  <a:lnTo>
                    <a:pt x="74250" y="33443"/>
                  </a:lnTo>
                  <a:lnTo>
                    <a:pt x="74250" y="33136"/>
                  </a:lnTo>
                  <a:lnTo>
                    <a:pt x="73943" y="32932"/>
                  </a:lnTo>
                  <a:lnTo>
                    <a:pt x="73227" y="33239"/>
                  </a:lnTo>
                  <a:lnTo>
                    <a:pt x="73330" y="33136"/>
                  </a:lnTo>
                  <a:lnTo>
                    <a:pt x="72307" y="32830"/>
                  </a:lnTo>
                  <a:lnTo>
                    <a:pt x="72511" y="32727"/>
                  </a:lnTo>
                  <a:lnTo>
                    <a:pt x="72000" y="32420"/>
                  </a:lnTo>
                  <a:lnTo>
                    <a:pt x="72000" y="31807"/>
                  </a:lnTo>
                  <a:lnTo>
                    <a:pt x="71693" y="31705"/>
                  </a:lnTo>
                  <a:lnTo>
                    <a:pt x="72409" y="31091"/>
                  </a:lnTo>
                  <a:lnTo>
                    <a:pt x="72146" y="31003"/>
                  </a:lnTo>
                  <a:lnTo>
                    <a:pt x="72146" y="31003"/>
                  </a:lnTo>
                  <a:lnTo>
                    <a:pt x="71795" y="31091"/>
                  </a:lnTo>
                  <a:lnTo>
                    <a:pt x="70875" y="30784"/>
                  </a:lnTo>
                  <a:lnTo>
                    <a:pt x="72102" y="30784"/>
                  </a:lnTo>
                  <a:lnTo>
                    <a:pt x="72818" y="29966"/>
                  </a:lnTo>
                  <a:lnTo>
                    <a:pt x="70568" y="29966"/>
                  </a:lnTo>
                  <a:lnTo>
                    <a:pt x="63307" y="33852"/>
                  </a:lnTo>
                  <a:lnTo>
                    <a:pt x="63307" y="33852"/>
                  </a:lnTo>
                  <a:lnTo>
                    <a:pt x="68114" y="31091"/>
                  </a:lnTo>
                  <a:lnTo>
                    <a:pt x="67602" y="30375"/>
                  </a:lnTo>
                  <a:lnTo>
                    <a:pt x="79977" y="27205"/>
                  </a:lnTo>
                  <a:lnTo>
                    <a:pt x="80795" y="26489"/>
                  </a:lnTo>
                  <a:lnTo>
                    <a:pt x="80591" y="26284"/>
                  </a:lnTo>
                  <a:lnTo>
                    <a:pt x="81000" y="26080"/>
                  </a:lnTo>
                  <a:lnTo>
                    <a:pt x="81205" y="25466"/>
                  </a:lnTo>
                  <a:lnTo>
                    <a:pt x="80898" y="25159"/>
                  </a:lnTo>
                  <a:lnTo>
                    <a:pt x="80080" y="25364"/>
                  </a:lnTo>
                  <a:lnTo>
                    <a:pt x="79977" y="25261"/>
                  </a:lnTo>
                  <a:lnTo>
                    <a:pt x="80386" y="24852"/>
                  </a:lnTo>
                  <a:lnTo>
                    <a:pt x="79875" y="24750"/>
                  </a:lnTo>
                  <a:lnTo>
                    <a:pt x="77727" y="25568"/>
                  </a:lnTo>
                  <a:lnTo>
                    <a:pt x="78034" y="25364"/>
                  </a:lnTo>
                  <a:lnTo>
                    <a:pt x="77830" y="25261"/>
                  </a:lnTo>
                  <a:lnTo>
                    <a:pt x="80182" y="24545"/>
                  </a:lnTo>
                  <a:lnTo>
                    <a:pt x="80182" y="24034"/>
                  </a:lnTo>
                  <a:lnTo>
                    <a:pt x="79773" y="24136"/>
                  </a:lnTo>
                  <a:lnTo>
                    <a:pt x="79261" y="23727"/>
                  </a:lnTo>
                  <a:lnTo>
                    <a:pt x="78648" y="24034"/>
                  </a:lnTo>
                  <a:lnTo>
                    <a:pt x="79159" y="23727"/>
                  </a:lnTo>
                  <a:lnTo>
                    <a:pt x="78852" y="23625"/>
                  </a:lnTo>
                  <a:lnTo>
                    <a:pt x="78239" y="23830"/>
                  </a:lnTo>
                  <a:lnTo>
                    <a:pt x="78648" y="23523"/>
                  </a:lnTo>
                  <a:lnTo>
                    <a:pt x="78648" y="23114"/>
                  </a:lnTo>
                  <a:lnTo>
                    <a:pt x="78545" y="23216"/>
                  </a:lnTo>
                  <a:lnTo>
                    <a:pt x="78443" y="23011"/>
                  </a:lnTo>
                  <a:lnTo>
                    <a:pt x="77932" y="22909"/>
                  </a:lnTo>
                  <a:lnTo>
                    <a:pt x="78136" y="22705"/>
                  </a:lnTo>
                  <a:lnTo>
                    <a:pt x="77830" y="22705"/>
                  </a:lnTo>
                  <a:lnTo>
                    <a:pt x="78136" y="22602"/>
                  </a:lnTo>
                  <a:lnTo>
                    <a:pt x="77727" y="22500"/>
                  </a:lnTo>
                  <a:lnTo>
                    <a:pt x="77932" y="22398"/>
                  </a:lnTo>
                  <a:lnTo>
                    <a:pt x="77523" y="22193"/>
                  </a:lnTo>
                  <a:lnTo>
                    <a:pt x="78341" y="22091"/>
                  </a:lnTo>
                  <a:lnTo>
                    <a:pt x="77727" y="21477"/>
                  </a:lnTo>
                  <a:lnTo>
                    <a:pt x="78341" y="21170"/>
                  </a:lnTo>
                  <a:lnTo>
                    <a:pt x="78034" y="20864"/>
                  </a:lnTo>
                  <a:lnTo>
                    <a:pt x="77420" y="20966"/>
                  </a:lnTo>
                  <a:lnTo>
                    <a:pt x="77420" y="20966"/>
                  </a:lnTo>
                  <a:lnTo>
                    <a:pt x="78136" y="20557"/>
                  </a:lnTo>
                  <a:lnTo>
                    <a:pt x="77318" y="20659"/>
                  </a:lnTo>
                  <a:lnTo>
                    <a:pt x="77318" y="20659"/>
                  </a:lnTo>
                  <a:lnTo>
                    <a:pt x="77932" y="20455"/>
                  </a:lnTo>
                  <a:lnTo>
                    <a:pt x="77727" y="20148"/>
                  </a:lnTo>
                  <a:lnTo>
                    <a:pt x="77932" y="20045"/>
                  </a:lnTo>
                  <a:lnTo>
                    <a:pt x="77318" y="20045"/>
                  </a:lnTo>
                  <a:lnTo>
                    <a:pt x="77727" y="19943"/>
                  </a:lnTo>
                  <a:lnTo>
                    <a:pt x="77523" y="19636"/>
                  </a:lnTo>
                  <a:lnTo>
                    <a:pt x="77727" y="19534"/>
                  </a:lnTo>
                  <a:lnTo>
                    <a:pt x="77625" y="19330"/>
                  </a:lnTo>
                  <a:lnTo>
                    <a:pt x="77420" y="19330"/>
                  </a:lnTo>
                  <a:lnTo>
                    <a:pt x="77216" y="19125"/>
                  </a:lnTo>
                  <a:lnTo>
                    <a:pt x="77216" y="18818"/>
                  </a:lnTo>
                  <a:lnTo>
                    <a:pt x="76705" y="19739"/>
                  </a:lnTo>
                  <a:lnTo>
                    <a:pt x="76398" y="19739"/>
                  </a:lnTo>
                  <a:lnTo>
                    <a:pt x="76295" y="20045"/>
                  </a:lnTo>
                  <a:lnTo>
                    <a:pt x="75580" y="20557"/>
                  </a:lnTo>
                  <a:lnTo>
                    <a:pt x="75477" y="20250"/>
                  </a:lnTo>
                  <a:lnTo>
                    <a:pt x="74148" y="21068"/>
                  </a:lnTo>
                  <a:lnTo>
                    <a:pt x="74250" y="20659"/>
                  </a:lnTo>
                  <a:lnTo>
                    <a:pt x="73943" y="20864"/>
                  </a:lnTo>
                  <a:lnTo>
                    <a:pt x="73841" y="20761"/>
                  </a:lnTo>
                  <a:lnTo>
                    <a:pt x="73739" y="20761"/>
                  </a:lnTo>
                  <a:lnTo>
                    <a:pt x="73943" y="20250"/>
                  </a:lnTo>
                  <a:lnTo>
                    <a:pt x="72716" y="20250"/>
                  </a:lnTo>
                  <a:lnTo>
                    <a:pt x="73534" y="19739"/>
                  </a:lnTo>
                  <a:lnTo>
                    <a:pt x="73330" y="19739"/>
                  </a:lnTo>
                  <a:lnTo>
                    <a:pt x="73534" y="19330"/>
                  </a:lnTo>
                  <a:lnTo>
                    <a:pt x="72920" y="19125"/>
                  </a:lnTo>
                  <a:lnTo>
                    <a:pt x="73636" y="19023"/>
                  </a:lnTo>
                  <a:lnTo>
                    <a:pt x="74148" y="18102"/>
                  </a:lnTo>
                  <a:lnTo>
                    <a:pt x="74148" y="18102"/>
                  </a:lnTo>
                  <a:lnTo>
                    <a:pt x="73841" y="18307"/>
                  </a:lnTo>
                  <a:lnTo>
                    <a:pt x="72716" y="17795"/>
                  </a:lnTo>
                  <a:lnTo>
                    <a:pt x="73023" y="17591"/>
                  </a:lnTo>
                  <a:lnTo>
                    <a:pt x="72511" y="17591"/>
                  </a:lnTo>
                  <a:lnTo>
                    <a:pt x="72000" y="16875"/>
                  </a:lnTo>
                  <a:lnTo>
                    <a:pt x="70364" y="17080"/>
                  </a:lnTo>
                  <a:lnTo>
                    <a:pt x="70466" y="16977"/>
                  </a:lnTo>
                  <a:lnTo>
                    <a:pt x="68932" y="16875"/>
                  </a:lnTo>
                  <a:lnTo>
                    <a:pt x="68727" y="17693"/>
                  </a:lnTo>
                  <a:lnTo>
                    <a:pt x="67909" y="18307"/>
                  </a:lnTo>
                  <a:lnTo>
                    <a:pt x="68318" y="18307"/>
                  </a:lnTo>
                  <a:lnTo>
                    <a:pt x="67909" y="19023"/>
                  </a:lnTo>
                  <a:lnTo>
                    <a:pt x="68114" y="19125"/>
                  </a:lnTo>
                  <a:lnTo>
                    <a:pt x="66580" y="20250"/>
                  </a:lnTo>
                  <a:lnTo>
                    <a:pt x="67193" y="21784"/>
                  </a:lnTo>
                  <a:lnTo>
                    <a:pt x="63511" y="24239"/>
                  </a:lnTo>
                  <a:lnTo>
                    <a:pt x="63716" y="24750"/>
                  </a:lnTo>
                  <a:lnTo>
                    <a:pt x="63614" y="24750"/>
                  </a:lnTo>
                  <a:lnTo>
                    <a:pt x="63716" y="25057"/>
                  </a:lnTo>
                  <a:lnTo>
                    <a:pt x="63307" y="26591"/>
                  </a:lnTo>
                  <a:lnTo>
                    <a:pt x="62693" y="27000"/>
                  </a:lnTo>
                  <a:lnTo>
                    <a:pt x="62795" y="27307"/>
                  </a:lnTo>
                  <a:lnTo>
                    <a:pt x="62489" y="27614"/>
                  </a:lnTo>
                  <a:lnTo>
                    <a:pt x="62386" y="27205"/>
                  </a:lnTo>
                  <a:lnTo>
                    <a:pt x="61977" y="27511"/>
                  </a:lnTo>
                  <a:lnTo>
                    <a:pt x="61977" y="28023"/>
                  </a:lnTo>
                  <a:lnTo>
                    <a:pt x="60955" y="27716"/>
                  </a:lnTo>
                  <a:lnTo>
                    <a:pt x="61364" y="27000"/>
                  </a:lnTo>
                  <a:lnTo>
                    <a:pt x="60648" y="26591"/>
                  </a:lnTo>
                  <a:lnTo>
                    <a:pt x="61466" y="24341"/>
                  </a:lnTo>
                  <a:lnTo>
                    <a:pt x="60852" y="23625"/>
                  </a:lnTo>
                  <a:lnTo>
                    <a:pt x="59420" y="23830"/>
                  </a:lnTo>
                  <a:lnTo>
                    <a:pt x="59216" y="23216"/>
                  </a:lnTo>
                  <a:lnTo>
                    <a:pt x="57682" y="22091"/>
                  </a:lnTo>
                  <a:lnTo>
                    <a:pt x="55227" y="21989"/>
                  </a:lnTo>
                  <a:lnTo>
                    <a:pt x="55330" y="21886"/>
                  </a:lnTo>
                  <a:lnTo>
                    <a:pt x="54920" y="22091"/>
                  </a:lnTo>
                  <a:lnTo>
                    <a:pt x="55636" y="20761"/>
                  </a:lnTo>
                  <a:lnTo>
                    <a:pt x="55534" y="20250"/>
                  </a:lnTo>
                  <a:lnTo>
                    <a:pt x="54614" y="20761"/>
                  </a:lnTo>
                  <a:lnTo>
                    <a:pt x="54920" y="20352"/>
                  </a:lnTo>
                  <a:lnTo>
                    <a:pt x="54716" y="20045"/>
                  </a:lnTo>
                  <a:lnTo>
                    <a:pt x="57580" y="17489"/>
                  </a:lnTo>
                  <a:lnTo>
                    <a:pt x="57580" y="17284"/>
                  </a:lnTo>
                  <a:lnTo>
                    <a:pt x="58091" y="16875"/>
                  </a:lnTo>
                  <a:lnTo>
                    <a:pt x="58398" y="17080"/>
                  </a:lnTo>
                  <a:lnTo>
                    <a:pt x="58398" y="16875"/>
                  </a:lnTo>
                  <a:lnTo>
                    <a:pt x="59114" y="16670"/>
                  </a:lnTo>
                  <a:lnTo>
                    <a:pt x="59216" y="16466"/>
                  </a:lnTo>
                  <a:lnTo>
                    <a:pt x="60136" y="16364"/>
                  </a:lnTo>
                  <a:lnTo>
                    <a:pt x="60239" y="15852"/>
                  </a:lnTo>
                  <a:lnTo>
                    <a:pt x="59830" y="15648"/>
                  </a:lnTo>
                  <a:lnTo>
                    <a:pt x="59420" y="15852"/>
                  </a:lnTo>
                  <a:lnTo>
                    <a:pt x="59727" y="15648"/>
                  </a:lnTo>
                  <a:lnTo>
                    <a:pt x="59011" y="15443"/>
                  </a:lnTo>
                  <a:lnTo>
                    <a:pt x="58909" y="15239"/>
                  </a:lnTo>
                  <a:lnTo>
                    <a:pt x="59932" y="15545"/>
                  </a:lnTo>
                  <a:lnTo>
                    <a:pt x="59932" y="15648"/>
                  </a:lnTo>
                  <a:lnTo>
                    <a:pt x="64227" y="14318"/>
                  </a:lnTo>
                  <a:lnTo>
                    <a:pt x="61670" y="13602"/>
                  </a:lnTo>
                  <a:lnTo>
                    <a:pt x="62693" y="13705"/>
                  </a:lnTo>
                  <a:lnTo>
                    <a:pt x="64330" y="14114"/>
                  </a:lnTo>
                  <a:lnTo>
                    <a:pt x="65455" y="13602"/>
                  </a:lnTo>
                  <a:lnTo>
                    <a:pt x="65250" y="13193"/>
                  </a:lnTo>
                  <a:lnTo>
                    <a:pt x="66170" y="13091"/>
                  </a:lnTo>
                  <a:lnTo>
                    <a:pt x="66375" y="13398"/>
                  </a:lnTo>
                  <a:lnTo>
                    <a:pt x="66784" y="13295"/>
                  </a:lnTo>
                  <a:lnTo>
                    <a:pt x="67091" y="13091"/>
                  </a:lnTo>
                  <a:lnTo>
                    <a:pt x="66580" y="12784"/>
                  </a:lnTo>
                  <a:lnTo>
                    <a:pt x="66580" y="12784"/>
                  </a:lnTo>
                  <a:lnTo>
                    <a:pt x="67091" y="12886"/>
                  </a:lnTo>
                  <a:lnTo>
                    <a:pt x="67398" y="13295"/>
                  </a:lnTo>
                  <a:lnTo>
                    <a:pt x="69545" y="12273"/>
                  </a:lnTo>
                  <a:lnTo>
                    <a:pt x="69443" y="11659"/>
                  </a:lnTo>
                  <a:lnTo>
                    <a:pt x="69955" y="11045"/>
                  </a:lnTo>
                  <a:lnTo>
                    <a:pt x="70568" y="10841"/>
                  </a:lnTo>
                  <a:lnTo>
                    <a:pt x="69955" y="10739"/>
                  </a:lnTo>
                  <a:lnTo>
                    <a:pt x="69852" y="10534"/>
                  </a:lnTo>
                  <a:lnTo>
                    <a:pt x="70159" y="10432"/>
                  </a:lnTo>
                  <a:lnTo>
                    <a:pt x="68216" y="10227"/>
                  </a:lnTo>
                  <a:lnTo>
                    <a:pt x="67909" y="10739"/>
                  </a:lnTo>
                  <a:lnTo>
                    <a:pt x="68114" y="10943"/>
                  </a:lnTo>
                  <a:lnTo>
                    <a:pt x="67807" y="11045"/>
                  </a:lnTo>
                  <a:lnTo>
                    <a:pt x="68011" y="11148"/>
                  </a:lnTo>
                  <a:lnTo>
                    <a:pt x="65352" y="12580"/>
                  </a:lnTo>
                  <a:lnTo>
                    <a:pt x="65148" y="11761"/>
                  </a:lnTo>
                  <a:lnTo>
                    <a:pt x="65352" y="11557"/>
                  </a:lnTo>
                  <a:lnTo>
                    <a:pt x="65455" y="11557"/>
                  </a:lnTo>
                  <a:lnTo>
                    <a:pt x="65864" y="11045"/>
                  </a:lnTo>
                  <a:lnTo>
                    <a:pt x="64841" y="11045"/>
                  </a:lnTo>
                  <a:lnTo>
                    <a:pt x="64023" y="11557"/>
                  </a:lnTo>
                  <a:lnTo>
                    <a:pt x="64023" y="11557"/>
                  </a:lnTo>
                  <a:lnTo>
                    <a:pt x="64125" y="10739"/>
                  </a:lnTo>
                  <a:lnTo>
                    <a:pt x="64739" y="10534"/>
                  </a:lnTo>
                  <a:lnTo>
                    <a:pt x="64125" y="10534"/>
                  </a:lnTo>
                  <a:lnTo>
                    <a:pt x="64432" y="10432"/>
                  </a:lnTo>
                  <a:lnTo>
                    <a:pt x="63307" y="10330"/>
                  </a:lnTo>
                  <a:lnTo>
                    <a:pt x="64125" y="10023"/>
                  </a:lnTo>
                  <a:lnTo>
                    <a:pt x="63818" y="10023"/>
                  </a:lnTo>
                  <a:lnTo>
                    <a:pt x="64330" y="9920"/>
                  </a:lnTo>
                  <a:lnTo>
                    <a:pt x="64125" y="9409"/>
                  </a:lnTo>
                  <a:lnTo>
                    <a:pt x="64432" y="9000"/>
                  </a:lnTo>
                  <a:lnTo>
                    <a:pt x="64227" y="8591"/>
                  </a:lnTo>
                  <a:lnTo>
                    <a:pt x="63920" y="8386"/>
                  </a:lnTo>
                  <a:close/>
                </a:path>
              </a:pathLst>
            </a:custGeom>
            <a:solidFill>
              <a:srgbClr val="C7D3E6"/>
            </a:solidFill>
            <a:ln>
              <a:noFill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CA84228D-2D08-4FD9-8C52-DF3A19802605}"/>
                </a:ext>
              </a:extLst>
            </p:cNvPr>
            <p:cNvSpPr/>
            <p:nvPr/>
          </p:nvSpPr>
          <p:spPr>
            <a:xfrm>
              <a:off x="2707689" y="382627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4D1318D7-B9B9-48BB-A701-425C5BDF6AAD}"/>
                </a:ext>
              </a:extLst>
            </p:cNvPr>
            <p:cNvSpPr/>
            <p:nvPr/>
          </p:nvSpPr>
          <p:spPr>
            <a:xfrm>
              <a:off x="2570532" y="4289394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E72DBEFD-7639-48AF-8F93-63EE55CF6AE9}"/>
                </a:ext>
              </a:extLst>
            </p:cNvPr>
            <p:cNvSpPr/>
            <p:nvPr/>
          </p:nvSpPr>
          <p:spPr>
            <a:xfrm>
              <a:off x="3419382" y="5070629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A61E2715-BD57-493C-BEA6-02C46C6ACD1A}"/>
                </a:ext>
              </a:extLst>
            </p:cNvPr>
            <p:cNvSpPr/>
            <p:nvPr/>
          </p:nvSpPr>
          <p:spPr>
            <a:xfrm>
              <a:off x="2837229" y="5186039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DC8BC3A3-5958-4B84-871A-F32B744ED9B8}"/>
                </a:ext>
              </a:extLst>
            </p:cNvPr>
            <p:cNvSpPr/>
            <p:nvPr/>
          </p:nvSpPr>
          <p:spPr>
            <a:xfrm>
              <a:off x="3607293" y="407781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AE500B0B-9673-474C-BA59-71DD7A121223}"/>
                </a:ext>
              </a:extLst>
            </p:cNvPr>
            <p:cNvSpPr/>
            <p:nvPr/>
          </p:nvSpPr>
          <p:spPr>
            <a:xfrm>
              <a:off x="3774489" y="413107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53F43ED5-7163-49F0-AA6B-5C098EB9A67A}"/>
                </a:ext>
              </a:extLst>
            </p:cNvPr>
            <p:cNvSpPr/>
            <p:nvPr/>
          </p:nvSpPr>
          <p:spPr>
            <a:xfrm>
              <a:off x="2616251" y="226528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CC6959E4-D2E3-4BE3-B11F-0F9681EEDE67}"/>
                </a:ext>
              </a:extLst>
            </p:cNvPr>
            <p:cNvSpPr/>
            <p:nvPr/>
          </p:nvSpPr>
          <p:spPr>
            <a:xfrm>
              <a:off x="2550631" y="2321511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F1B449F8-46B9-49F4-B56B-A8DEB2874DFB}"/>
                </a:ext>
              </a:extLst>
            </p:cNvPr>
            <p:cNvSpPr/>
            <p:nvPr/>
          </p:nvSpPr>
          <p:spPr>
            <a:xfrm>
              <a:off x="1229557" y="221202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59727016-5990-4903-BF5A-A7A689BE80C6}"/>
                </a:ext>
              </a:extLst>
            </p:cNvPr>
            <p:cNvSpPr/>
            <p:nvPr/>
          </p:nvSpPr>
          <p:spPr>
            <a:xfrm>
              <a:off x="1212615" y="232743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BD12B85E-D2CE-475A-A8FA-FFE8445B344B}"/>
                </a:ext>
              </a:extLst>
            </p:cNvPr>
            <p:cNvSpPr/>
            <p:nvPr/>
          </p:nvSpPr>
          <p:spPr>
            <a:xfrm>
              <a:off x="1928896" y="1643848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88155A00-B003-4974-8DD4-0A2D69CC1CF5}"/>
                </a:ext>
              </a:extLst>
            </p:cNvPr>
            <p:cNvSpPr/>
            <p:nvPr/>
          </p:nvSpPr>
          <p:spPr>
            <a:xfrm>
              <a:off x="2025588" y="1723747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F98097C3-0EE5-4EDE-9653-6D1D54A360AB}"/>
                </a:ext>
              </a:extLst>
            </p:cNvPr>
            <p:cNvSpPr/>
            <p:nvPr/>
          </p:nvSpPr>
          <p:spPr>
            <a:xfrm>
              <a:off x="1732625" y="3019888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F2E54FFC-522B-473C-892D-BA0F3C008C0F}"/>
                </a:ext>
              </a:extLst>
            </p:cNvPr>
            <p:cNvSpPr/>
            <p:nvPr/>
          </p:nvSpPr>
          <p:spPr>
            <a:xfrm>
              <a:off x="2408807" y="262927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C2C0007A-00D8-4686-89A3-1718739C0BB6}"/>
                </a:ext>
              </a:extLst>
            </p:cNvPr>
            <p:cNvSpPr/>
            <p:nvPr/>
          </p:nvSpPr>
          <p:spPr>
            <a:xfrm>
              <a:off x="2431666" y="278019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04F7FF7B-D943-4600-BFFC-09F5CC47DCFB}"/>
                </a:ext>
              </a:extLst>
            </p:cNvPr>
            <p:cNvSpPr/>
            <p:nvPr/>
          </p:nvSpPr>
          <p:spPr>
            <a:xfrm>
              <a:off x="2639110" y="2354063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91EE127F-9D35-4D9E-BAF1-9BCDA9374670}"/>
                </a:ext>
              </a:extLst>
            </p:cNvPr>
            <p:cNvSpPr/>
            <p:nvPr/>
          </p:nvSpPr>
          <p:spPr>
            <a:xfrm>
              <a:off x="2550482" y="2238653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17D1B9F5-0BCD-4C28-A920-948C082F94DC}"/>
                </a:ext>
              </a:extLst>
            </p:cNvPr>
            <p:cNvSpPr/>
            <p:nvPr/>
          </p:nvSpPr>
          <p:spPr>
            <a:xfrm>
              <a:off x="2604930" y="221202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509ACB5B-AEAF-41A3-A1A2-340894E02466}"/>
                </a:ext>
              </a:extLst>
            </p:cNvPr>
            <p:cNvSpPr/>
            <p:nvPr/>
          </p:nvSpPr>
          <p:spPr>
            <a:xfrm>
              <a:off x="1778344" y="249610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7A4B056D-60C9-4BE0-8220-597FD6209306}"/>
                </a:ext>
              </a:extLst>
            </p:cNvPr>
            <p:cNvSpPr/>
            <p:nvPr/>
          </p:nvSpPr>
          <p:spPr>
            <a:xfrm>
              <a:off x="1899968" y="221202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15FEDFFE-E0A7-440D-BC72-A2B83C19C4F4}"/>
                </a:ext>
              </a:extLst>
            </p:cNvPr>
            <p:cNvSpPr/>
            <p:nvPr/>
          </p:nvSpPr>
          <p:spPr>
            <a:xfrm>
              <a:off x="5647677" y="175038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265A70DD-8557-47CE-B4C0-9F64483E9294}"/>
                </a:ext>
              </a:extLst>
            </p:cNvPr>
            <p:cNvSpPr/>
            <p:nvPr/>
          </p:nvSpPr>
          <p:spPr>
            <a:xfrm>
              <a:off x="5624817" y="1815483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5ED4CFC1-3B34-447F-8C2A-AAD2A5D89015}"/>
                </a:ext>
              </a:extLst>
            </p:cNvPr>
            <p:cNvSpPr/>
            <p:nvPr/>
          </p:nvSpPr>
          <p:spPr>
            <a:xfrm>
              <a:off x="5774924" y="2081814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FA781F62-FA0F-479D-9560-80812B4BD2F2}"/>
                </a:ext>
              </a:extLst>
            </p:cNvPr>
            <p:cNvSpPr/>
            <p:nvPr/>
          </p:nvSpPr>
          <p:spPr>
            <a:xfrm>
              <a:off x="5782838" y="2169112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1CE12EEF-2BA6-497E-B467-8DEB5FD10565}"/>
                </a:ext>
              </a:extLst>
            </p:cNvPr>
            <p:cNvSpPr/>
            <p:nvPr/>
          </p:nvSpPr>
          <p:spPr>
            <a:xfrm>
              <a:off x="5186039" y="221202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D52C56EE-4CEF-4AB0-9131-73B4E87341E4}"/>
                </a:ext>
              </a:extLst>
            </p:cNvPr>
            <p:cNvSpPr/>
            <p:nvPr/>
          </p:nvSpPr>
          <p:spPr>
            <a:xfrm>
              <a:off x="5240191" y="221202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EC059C22-05D6-4622-85C6-96558CC0A256}"/>
                </a:ext>
              </a:extLst>
            </p:cNvPr>
            <p:cNvSpPr/>
            <p:nvPr/>
          </p:nvSpPr>
          <p:spPr>
            <a:xfrm>
              <a:off x="5271483" y="2274164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59189BCC-4A88-4DA0-9479-D801D6498D15}"/>
                </a:ext>
              </a:extLst>
            </p:cNvPr>
            <p:cNvSpPr/>
            <p:nvPr/>
          </p:nvSpPr>
          <p:spPr>
            <a:xfrm>
              <a:off x="5317202" y="2195745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BF4F321A-C7EB-4E28-8DCC-9C5F5B350C81}"/>
                </a:ext>
              </a:extLst>
            </p:cNvPr>
            <p:cNvSpPr/>
            <p:nvPr/>
          </p:nvSpPr>
          <p:spPr>
            <a:xfrm>
              <a:off x="5373277" y="1868749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0C581C8C-8A49-4094-9078-B84F7FCC1899}"/>
                </a:ext>
              </a:extLst>
            </p:cNvPr>
            <p:cNvSpPr/>
            <p:nvPr/>
          </p:nvSpPr>
          <p:spPr>
            <a:xfrm>
              <a:off x="5443635" y="1922015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728B7107-BD6D-4B85-8CF1-9C0479217599}"/>
                </a:ext>
              </a:extLst>
            </p:cNvPr>
            <p:cNvSpPr/>
            <p:nvPr/>
          </p:nvSpPr>
          <p:spPr>
            <a:xfrm>
              <a:off x="5468274" y="1975281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8D8BD94A-5B6B-453A-9792-E45ABD5D28FB}"/>
                </a:ext>
              </a:extLst>
            </p:cNvPr>
            <p:cNvSpPr/>
            <p:nvPr/>
          </p:nvSpPr>
          <p:spPr>
            <a:xfrm>
              <a:off x="5492913" y="1927934"/>
              <a:ext cx="154764" cy="158319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3EB76282-044C-437D-9A79-C8F57D7FC044}"/>
                </a:ext>
              </a:extLst>
            </p:cNvPr>
            <p:cNvSpPr/>
            <p:nvPr/>
          </p:nvSpPr>
          <p:spPr>
            <a:xfrm>
              <a:off x="5942120" y="1723747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BFA4418D-DE08-4005-BA0E-DDD8175346DD}"/>
                </a:ext>
              </a:extLst>
            </p:cNvPr>
            <p:cNvSpPr/>
            <p:nvPr/>
          </p:nvSpPr>
          <p:spPr>
            <a:xfrm>
              <a:off x="5828557" y="1777013"/>
              <a:ext cx="935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BCD0F444-1983-4D64-8482-F22315E52458}"/>
                </a:ext>
              </a:extLst>
            </p:cNvPr>
            <p:cNvSpPr/>
            <p:nvPr/>
          </p:nvSpPr>
          <p:spPr>
            <a:xfrm>
              <a:off x="3317289" y="443587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50B0F0BF-6794-4825-B7F6-FF6F7DC3293E}"/>
                </a:ext>
              </a:extLst>
            </p:cNvPr>
            <p:cNvSpPr/>
            <p:nvPr/>
          </p:nvSpPr>
          <p:spPr>
            <a:xfrm>
              <a:off x="9233832" y="2274164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D4DA2948-8889-469C-9B96-1B61E1582CFF}"/>
                </a:ext>
              </a:extLst>
            </p:cNvPr>
            <p:cNvSpPr/>
            <p:nvPr/>
          </p:nvSpPr>
          <p:spPr>
            <a:xfrm>
              <a:off x="9279551" y="238069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E5451020-3856-4F3D-88D9-8170136979DC}"/>
                </a:ext>
              </a:extLst>
            </p:cNvPr>
            <p:cNvSpPr/>
            <p:nvPr/>
          </p:nvSpPr>
          <p:spPr>
            <a:xfrm>
              <a:off x="9168212" y="2374777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1D4F5615-57D5-44B4-9F9D-82ED13A9D958}"/>
                </a:ext>
              </a:extLst>
            </p:cNvPr>
            <p:cNvSpPr/>
            <p:nvPr/>
          </p:nvSpPr>
          <p:spPr>
            <a:xfrm>
              <a:off x="9390890" y="244284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8B0B089E-3F2A-4258-A8A8-A1C6749954C0}"/>
                </a:ext>
              </a:extLst>
            </p:cNvPr>
            <p:cNvSpPr/>
            <p:nvPr/>
          </p:nvSpPr>
          <p:spPr>
            <a:xfrm>
              <a:off x="9088626" y="230014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BA1FFEAB-2B6B-4E3E-BED1-54E82CAE9D08}"/>
                </a:ext>
              </a:extLst>
            </p:cNvPr>
            <p:cNvSpPr/>
            <p:nvPr/>
          </p:nvSpPr>
          <p:spPr>
            <a:xfrm>
              <a:off x="9191071" y="2492569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0CA9DD44-EFDF-48A3-B153-115CBD49ED3E}"/>
                </a:ext>
              </a:extLst>
            </p:cNvPr>
            <p:cNvSpPr/>
            <p:nvPr/>
          </p:nvSpPr>
          <p:spPr>
            <a:xfrm>
              <a:off x="9295300" y="2519202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13C42A09-AA39-4881-B078-72936BF7ADC8}"/>
                </a:ext>
              </a:extLst>
            </p:cNvPr>
            <p:cNvSpPr/>
            <p:nvPr/>
          </p:nvSpPr>
          <p:spPr>
            <a:xfrm>
              <a:off x="9056873" y="2433962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0AA4CBDF-26C0-4752-B42A-FA74DD23FC4F}"/>
                </a:ext>
              </a:extLst>
            </p:cNvPr>
            <p:cNvSpPr/>
            <p:nvPr/>
          </p:nvSpPr>
          <p:spPr>
            <a:xfrm>
              <a:off x="9317230" y="2966622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CFD69A97-7082-494D-92CE-99D534460C98}"/>
                </a:ext>
              </a:extLst>
            </p:cNvPr>
            <p:cNvSpPr/>
            <p:nvPr/>
          </p:nvSpPr>
          <p:spPr>
            <a:xfrm>
              <a:off x="9413749" y="291335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7BDF8768-EBF4-4BC7-9CB4-7A568AE64EBE}"/>
                </a:ext>
              </a:extLst>
            </p:cNvPr>
            <p:cNvSpPr/>
            <p:nvPr/>
          </p:nvSpPr>
          <p:spPr>
            <a:xfrm>
              <a:off x="9362949" y="2836994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ED9607BC-F864-4488-8248-5AA6F2AD9031}"/>
                </a:ext>
              </a:extLst>
            </p:cNvPr>
            <p:cNvSpPr/>
            <p:nvPr/>
          </p:nvSpPr>
          <p:spPr>
            <a:xfrm>
              <a:off x="9482327" y="2783728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06B5AC4-8AD3-4A03-A769-26B910C59FC0}"/>
                </a:ext>
              </a:extLst>
            </p:cNvPr>
            <p:cNvSpPr/>
            <p:nvPr/>
          </p:nvSpPr>
          <p:spPr>
            <a:xfrm>
              <a:off x="9122998" y="273268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593BDFD0-A807-40F0-B95D-3BD915E92AF1}"/>
                </a:ext>
              </a:extLst>
            </p:cNvPr>
            <p:cNvSpPr/>
            <p:nvPr/>
          </p:nvSpPr>
          <p:spPr>
            <a:xfrm>
              <a:off x="9435928" y="2698208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CD68CC88-4753-4EF9-86D2-2A4E3CC42F4B}"/>
                </a:ext>
              </a:extLst>
            </p:cNvPr>
            <p:cNvSpPr/>
            <p:nvPr/>
          </p:nvSpPr>
          <p:spPr>
            <a:xfrm>
              <a:off x="9362949" y="2835351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41532FFE-D371-44F2-A4CE-8F07E629400A}"/>
                </a:ext>
              </a:extLst>
            </p:cNvPr>
            <p:cNvSpPr/>
            <p:nvPr/>
          </p:nvSpPr>
          <p:spPr>
            <a:xfrm>
              <a:off x="9470135" y="2545835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63973A91-59C7-40E6-8FBB-A30530B1D7BC}"/>
                </a:ext>
              </a:extLst>
            </p:cNvPr>
            <p:cNvSpPr/>
            <p:nvPr/>
          </p:nvSpPr>
          <p:spPr>
            <a:xfrm>
              <a:off x="9316890" y="273235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3BDE678B-8BEA-4E0A-A03A-E3D4E35374CA}"/>
                </a:ext>
              </a:extLst>
            </p:cNvPr>
            <p:cNvSpPr/>
            <p:nvPr/>
          </p:nvSpPr>
          <p:spPr>
            <a:xfrm>
              <a:off x="9499765" y="2698208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F5F0AFD9-9B2F-4ABA-BB5F-F4DEA1E97045}"/>
                </a:ext>
              </a:extLst>
            </p:cNvPr>
            <p:cNvSpPr/>
            <p:nvPr/>
          </p:nvSpPr>
          <p:spPr>
            <a:xfrm>
              <a:off x="9328827" y="2613284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51F1AFFC-3174-4D9F-9732-EA771B352D3D}"/>
                </a:ext>
              </a:extLst>
            </p:cNvPr>
            <p:cNvSpPr/>
            <p:nvPr/>
          </p:nvSpPr>
          <p:spPr>
            <a:xfrm>
              <a:off x="8127661" y="3073154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FA5050E9-A164-40FF-8BC7-456AA5A59F0E}"/>
                </a:ext>
              </a:extLst>
            </p:cNvPr>
            <p:cNvSpPr/>
            <p:nvPr/>
          </p:nvSpPr>
          <p:spPr>
            <a:xfrm>
              <a:off x="8217070" y="3106363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E90D525-E151-46F8-9414-FC7B569434B2}"/>
                </a:ext>
              </a:extLst>
            </p:cNvPr>
            <p:cNvSpPr/>
            <p:nvPr/>
          </p:nvSpPr>
          <p:spPr>
            <a:xfrm>
              <a:off x="8162033" y="3172288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CDB995CF-D64E-4307-B2FC-1BD67B0C61B6}"/>
                </a:ext>
              </a:extLst>
            </p:cNvPr>
            <p:cNvSpPr/>
            <p:nvPr/>
          </p:nvSpPr>
          <p:spPr>
            <a:xfrm>
              <a:off x="5468274" y="263338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8DA6FC29-9C3E-4D22-B81F-AD9965E95F1A}"/>
                </a:ext>
              </a:extLst>
            </p:cNvPr>
            <p:cNvSpPr/>
            <p:nvPr/>
          </p:nvSpPr>
          <p:spPr>
            <a:xfrm>
              <a:off x="10684594" y="501670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18E89C77-393F-4AF4-93B7-B22A002C62B4}"/>
                </a:ext>
              </a:extLst>
            </p:cNvPr>
            <p:cNvSpPr/>
            <p:nvPr/>
          </p:nvSpPr>
          <p:spPr>
            <a:xfrm>
              <a:off x="10638875" y="5091837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BD38FC91-CAEE-419C-A372-BD82C4FE7074}"/>
                </a:ext>
              </a:extLst>
            </p:cNvPr>
            <p:cNvSpPr/>
            <p:nvPr/>
          </p:nvSpPr>
          <p:spPr>
            <a:xfrm>
              <a:off x="10565722" y="5038571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394E252E-49BB-4728-9509-2BF44F29FDC4}"/>
                </a:ext>
              </a:extLst>
            </p:cNvPr>
            <p:cNvSpPr/>
            <p:nvPr/>
          </p:nvSpPr>
          <p:spPr>
            <a:xfrm>
              <a:off x="10638874" y="4938452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C291F9C8-A618-440C-9763-3B83C716E7E8}"/>
                </a:ext>
              </a:extLst>
            </p:cNvPr>
            <p:cNvSpPr/>
            <p:nvPr/>
          </p:nvSpPr>
          <p:spPr>
            <a:xfrm>
              <a:off x="10525590" y="522418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8779D607-3A0D-4508-8A60-E04416EC42AC}"/>
                </a:ext>
              </a:extLst>
            </p:cNvPr>
            <p:cNvSpPr/>
            <p:nvPr/>
          </p:nvSpPr>
          <p:spPr>
            <a:xfrm>
              <a:off x="10297835" y="5400254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2CF3CC39-CC07-4FB1-8522-F76D3B126E64}"/>
                </a:ext>
              </a:extLst>
            </p:cNvPr>
            <p:cNvSpPr/>
            <p:nvPr/>
          </p:nvSpPr>
          <p:spPr>
            <a:xfrm>
              <a:off x="10343554" y="527744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6F1954CC-AAE2-4867-85E7-D4B5CEC50B11}"/>
                </a:ext>
              </a:extLst>
            </p:cNvPr>
            <p:cNvSpPr/>
            <p:nvPr/>
          </p:nvSpPr>
          <p:spPr>
            <a:xfrm>
              <a:off x="6107513" y="5038571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17542164-46C6-4385-BEF0-931DF0D15893}"/>
                </a:ext>
              </a:extLst>
            </p:cNvPr>
            <p:cNvSpPr/>
            <p:nvPr/>
          </p:nvSpPr>
          <p:spPr>
            <a:xfrm>
              <a:off x="6552861" y="4519885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5BE841AA-3B0F-40C4-A855-48E283B835E2}"/>
                </a:ext>
              </a:extLst>
            </p:cNvPr>
            <p:cNvSpPr/>
            <p:nvPr/>
          </p:nvSpPr>
          <p:spPr>
            <a:xfrm>
              <a:off x="5101878" y="271345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E453744F-7BF3-4227-8A52-53EFA593521E}"/>
                </a:ext>
              </a:extLst>
            </p:cNvPr>
            <p:cNvSpPr/>
            <p:nvPr/>
          </p:nvSpPr>
          <p:spPr>
            <a:xfrm>
              <a:off x="6598580" y="3428999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67B7DD29-72A5-42E9-9006-B372CD2A1B21}"/>
                </a:ext>
              </a:extLst>
            </p:cNvPr>
            <p:cNvSpPr/>
            <p:nvPr/>
          </p:nvSpPr>
          <p:spPr>
            <a:xfrm>
              <a:off x="6933072" y="2865193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39082D0-D41F-47E0-91C6-FF63C5738ED7}"/>
                </a:ext>
              </a:extLst>
            </p:cNvPr>
            <p:cNvSpPr/>
            <p:nvPr/>
          </p:nvSpPr>
          <p:spPr>
            <a:xfrm>
              <a:off x="6132506" y="2751591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87171F33-84E1-460E-96F2-3102121E1EE9}"/>
                </a:ext>
              </a:extLst>
            </p:cNvPr>
            <p:cNvSpPr/>
            <p:nvPr/>
          </p:nvSpPr>
          <p:spPr>
            <a:xfrm>
              <a:off x="6361513" y="2849411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255E7D79-C474-4B2D-A05F-34AC1DE3ABDB}"/>
                </a:ext>
              </a:extLst>
            </p:cNvPr>
            <p:cNvSpPr/>
            <p:nvPr/>
          </p:nvSpPr>
          <p:spPr>
            <a:xfrm>
              <a:off x="9291909" y="2108447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17A83354-591D-4101-B0FF-7D8076A7F9E8}"/>
                </a:ext>
              </a:extLst>
            </p:cNvPr>
            <p:cNvSpPr/>
            <p:nvPr/>
          </p:nvSpPr>
          <p:spPr>
            <a:xfrm>
              <a:off x="9476905" y="2124888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0476138A-EC65-458C-8EC6-650738DE7EDA}"/>
                </a:ext>
              </a:extLst>
            </p:cNvPr>
            <p:cNvSpPr/>
            <p:nvPr/>
          </p:nvSpPr>
          <p:spPr>
            <a:xfrm>
              <a:off x="9731209" y="2376094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7EDE4936-8586-40CB-8A3A-E3983DD0A241}"/>
                </a:ext>
              </a:extLst>
            </p:cNvPr>
            <p:cNvSpPr/>
            <p:nvPr/>
          </p:nvSpPr>
          <p:spPr>
            <a:xfrm>
              <a:off x="10092780" y="232743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E3AADB2F-093F-44B7-BBDD-7398FAE1C296}"/>
                </a:ext>
              </a:extLst>
            </p:cNvPr>
            <p:cNvSpPr/>
            <p:nvPr/>
          </p:nvSpPr>
          <p:spPr>
            <a:xfrm>
              <a:off x="10047061" y="2092172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BF5CB69E-A963-48A5-A155-4B43BBCB42A6}"/>
                </a:ext>
              </a:extLst>
            </p:cNvPr>
            <p:cNvSpPr/>
            <p:nvPr/>
          </p:nvSpPr>
          <p:spPr>
            <a:xfrm>
              <a:off x="9868027" y="249610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8614DCAA-08DF-40C8-9334-6C9ADDD741E8}"/>
                </a:ext>
              </a:extLst>
            </p:cNvPr>
            <p:cNvSpPr/>
            <p:nvPr/>
          </p:nvSpPr>
          <p:spPr>
            <a:xfrm>
              <a:off x="6061794" y="2027890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EE54C1C4-8AD6-49E6-8052-63D22E9D80AA}"/>
                </a:ext>
              </a:extLst>
            </p:cNvPr>
            <p:cNvSpPr/>
            <p:nvPr/>
          </p:nvSpPr>
          <p:spPr>
            <a:xfrm>
              <a:off x="6750980" y="3581399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9583647F-E938-47B2-958C-2F4D780734E5}"/>
                </a:ext>
              </a:extLst>
            </p:cNvPr>
            <p:cNvSpPr/>
            <p:nvPr/>
          </p:nvSpPr>
          <p:spPr>
            <a:xfrm>
              <a:off x="5980957" y="1929413"/>
              <a:ext cx="935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3CEC09B6-100A-42D7-82F3-B2E2E948F7F7}"/>
                </a:ext>
              </a:extLst>
            </p:cNvPr>
            <p:cNvSpPr/>
            <p:nvPr/>
          </p:nvSpPr>
          <p:spPr>
            <a:xfrm>
              <a:off x="6133357" y="2081813"/>
              <a:ext cx="935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8C9FB80D-5875-45E3-BA6A-C4F8D8E89939}"/>
                </a:ext>
              </a:extLst>
            </p:cNvPr>
            <p:cNvSpPr/>
            <p:nvPr/>
          </p:nvSpPr>
          <p:spPr>
            <a:xfrm>
              <a:off x="6213433" y="1579403"/>
              <a:ext cx="935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E9FCEB05-D29F-46BD-9D75-97D460AFA68D}"/>
                </a:ext>
              </a:extLst>
            </p:cNvPr>
            <p:cNvSpPr/>
            <p:nvPr/>
          </p:nvSpPr>
          <p:spPr>
            <a:xfrm>
              <a:off x="6285757" y="2234213"/>
              <a:ext cx="935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EEB00E2D-5670-458E-AE48-3E1DF7F33700}"/>
                </a:ext>
              </a:extLst>
            </p:cNvPr>
            <p:cNvSpPr/>
            <p:nvPr/>
          </p:nvSpPr>
          <p:spPr>
            <a:xfrm>
              <a:off x="6637727" y="1750053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AAE8DCA0-CE0E-4DBC-B59C-1837B2F70DD0}"/>
                </a:ext>
              </a:extLst>
            </p:cNvPr>
            <p:cNvSpPr/>
            <p:nvPr/>
          </p:nvSpPr>
          <p:spPr>
            <a:xfrm>
              <a:off x="6705261" y="2504284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56C33FEC-5910-4080-A8F8-59D650AEF222}"/>
                </a:ext>
              </a:extLst>
            </p:cNvPr>
            <p:cNvSpPr/>
            <p:nvPr/>
          </p:nvSpPr>
          <p:spPr>
            <a:xfrm>
              <a:off x="7330489" y="1929413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282C20ED-8E1E-497F-B535-04347F268490}"/>
                </a:ext>
              </a:extLst>
            </p:cNvPr>
            <p:cNvSpPr/>
            <p:nvPr/>
          </p:nvSpPr>
          <p:spPr>
            <a:xfrm>
              <a:off x="11280247" y="5534076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7411722C-CBEF-4441-9EEA-DD978F4F1FC1}"/>
                </a:ext>
              </a:extLst>
            </p:cNvPr>
            <p:cNvSpPr/>
            <p:nvPr/>
          </p:nvSpPr>
          <p:spPr>
            <a:xfrm>
              <a:off x="2606409" y="4351538"/>
              <a:ext cx="45719" cy="53266"/>
            </a:xfrm>
            <a:prstGeom prst="ellipse">
              <a:avLst/>
            </a:prstGeom>
            <a:ln w="76200">
              <a:solidFill>
                <a:srgbClr val="0E2E82"/>
              </a:solidFill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13" name="Google Shape;106;p15" descr="SWITCH">
            <a:extLst>
              <a:ext uri="{FF2B5EF4-FFF2-40B4-BE49-F238E27FC236}">
                <a16:creationId xmlns:a16="http://schemas.microsoft.com/office/drawing/2014/main" id="{80653BD4-F083-4607-B336-2F0CBEE7D1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89" y="63429"/>
            <a:ext cx="2053167" cy="52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Textfeld 313">
            <a:extLst>
              <a:ext uri="{FF2B5EF4-FFF2-40B4-BE49-F238E27FC236}">
                <a16:creationId xmlns:a16="http://schemas.microsoft.com/office/drawing/2014/main" id="{4FABB5E3-58D6-4229-8317-A40DC5C2F342}"/>
              </a:ext>
            </a:extLst>
          </p:cNvPr>
          <p:cNvSpPr txBox="1"/>
          <p:nvPr/>
        </p:nvSpPr>
        <p:spPr>
          <a:xfrm>
            <a:off x="10328996" y="1917990"/>
            <a:ext cx="22463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err="1">
                <a:solidFill>
                  <a:srgbClr val="00247F"/>
                </a:solidFill>
                <a:latin typeface="Oswald"/>
              </a:rPr>
              <a:t>Expand</a:t>
            </a:r>
            <a:r>
              <a:rPr lang="de-DE" sz="4800" dirty="0">
                <a:solidFill>
                  <a:srgbClr val="00247F"/>
                </a:solidFill>
                <a:latin typeface="Oswald"/>
              </a:rPr>
              <a:t> </a:t>
            </a:r>
            <a:r>
              <a:rPr lang="de-DE" sz="4800" dirty="0" err="1">
                <a:solidFill>
                  <a:srgbClr val="00247F"/>
                </a:solidFill>
                <a:latin typeface="Oswald"/>
              </a:rPr>
              <a:t>step</a:t>
            </a:r>
            <a:r>
              <a:rPr lang="de-DE" sz="4800" dirty="0">
                <a:solidFill>
                  <a:srgbClr val="00247F"/>
                </a:solidFill>
                <a:latin typeface="Oswald"/>
              </a:rPr>
              <a:t> </a:t>
            </a:r>
            <a:r>
              <a:rPr lang="de-DE" sz="4800" dirty="0" err="1">
                <a:solidFill>
                  <a:srgbClr val="00247F"/>
                </a:solidFill>
                <a:latin typeface="Oswald"/>
              </a:rPr>
              <a:t>by</a:t>
            </a:r>
            <a:r>
              <a:rPr lang="de-DE" sz="4800" dirty="0">
                <a:solidFill>
                  <a:srgbClr val="00247F"/>
                </a:solidFill>
                <a:latin typeface="Oswald"/>
              </a:rPr>
              <a:t> </a:t>
            </a:r>
            <a:r>
              <a:rPr lang="de-DE" sz="4800" dirty="0" err="1">
                <a:solidFill>
                  <a:srgbClr val="00247F"/>
                </a:solidFill>
                <a:latin typeface="Oswald"/>
              </a:rPr>
              <a:t>step</a:t>
            </a:r>
            <a:endParaRPr lang="de-DE" sz="4800" dirty="0">
              <a:solidFill>
                <a:srgbClr val="00247F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7124497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0D1D5F06-0343-4CDD-A6E1-D307BCD48495}"/>
              </a:ext>
            </a:extLst>
          </p:cNvPr>
          <p:cNvSpPr/>
          <p:nvPr/>
        </p:nvSpPr>
        <p:spPr>
          <a:xfrm>
            <a:off x="834501" y="2636668"/>
            <a:ext cx="10369119" cy="1908699"/>
          </a:xfrm>
          <a:prstGeom prst="rightArrow">
            <a:avLst/>
          </a:prstGeom>
          <a:solidFill>
            <a:srgbClr val="0E2E8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dirty="0">
                <a:solidFill>
                  <a:schemeClr val="bg1"/>
                </a:solidFill>
                <a:latin typeface="Oswald"/>
              </a:rPr>
              <a:t>LIVE LONG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ABB8ACA-C693-440A-B308-09E2D67D5A2C}"/>
              </a:ext>
            </a:extLst>
          </p:cNvPr>
          <p:cNvSpPr/>
          <p:nvPr/>
        </p:nvSpPr>
        <p:spPr>
          <a:xfrm>
            <a:off x="2157274" y="4055615"/>
            <a:ext cx="106532" cy="1420428"/>
          </a:xfrm>
          <a:prstGeom prst="rect">
            <a:avLst/>
          </a:prstGeom>
          <a:solidFill>
            <a:srgbClr val="0E2E8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D290843-EF6D-4B4F-B1F3-A98B7176A922}"/>
              </a:ext>
            </a:extLst>
          </p:cNvPr>
          <p:cNvSpPr/>
          <p:nvPr/>
        </p:nvSpPr>
        <p:spPr>
          <a:xfrm>
            <a:off x="6150435" y="1705992"/>
            <a:ext cx="106532" cy="1420428"/>
          </a:xfrm>
          <a:prstGeom prst="rect">
            <a:avLst/>
          </a:prstGeom>
          <a:solidFill>
            <a:srgbClr val="0E2E8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51B4E73-2C64-4CC8-AD07-2E064FDA3D63}"/>
              </a:ext>
            </a:extLst>
          </p:cNvPr>
          <p:cNvSpPr/>
          <p:nvPr/>
        </p:nvSpPr>
        <p:spPr>
          <a:xfrm>
            <a:off x="8000260" y="4055615"/>
            <a:ext cx="106532" cy="1420428"/>
          </a:xfrm>
          <a:prstGeom prst="rect">
            <a:avLst/>
          </a:prstGeom>
          <a:solidFill>
            <a:srgbClr val="0E2E8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Boden, Person, drinnen, jung enthält.&#10;&#10;Automatisch generierte Beschreibung">
            <a:extLst>
              <a:ext uri="{FF2B5EF4-FFF2-40B4-BE49-F238E27FC236}">
                <a16:creationId xmlns:a16="http://schemas.microsoft.com/office/drawing/2014/main" id="{35402D89-467F-4612-96CA-9A6BAF1F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01" y="4314546"/>
            <a:ext cx="3292267" cy="2194844"/>
          </a:xfrm>
          <a:prstGeom prst="rect">
            <a:avLst/>
          </a:prstGeom>
        </p:spPr>
      </p:pic>
      <p:pic>
        <p:nvPicPr>
          <p:cNvPr id="3074" name="Picture 2" descr="ETH stellt Präsenzunterricht ein | ETH Zürich">
            <a:extLst>
              <a:ext uri="{FF2B5EF4-FFF2-40B4-BE49-F238E27FC236}">
                <a16:creationId xmlns:a16="http://schemas.microsoft.com/office/drawing/2014/main" id="{2F02DDE2-F95E-4148-B56D-3974DC35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08" y="376707"/>
            <a:ext cx="4465469" cy="22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Ein Bild, das Gras, Himmel, draußen, Gebäude enthält.&#10;&#10;Automatisch generierte Beschreibung">
            <a:extLst>
              <a:ext uri="{FF2B5EF4-FFF2-40B4-BE49-F238E27FC236}">
                <a16:creationId xmlns:a16="http://schemas.microsoft.com/office/drawing/2014/main" id="{C0B5DEDE-E7CD-415B-8EF3-D6822B420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162" y="376706"/>
            <a:ext cx="3054658" cy="2259961"/>
          </a:xfrm>
          <a:prstGeom prst="rect">
            <a:avLst/>
          </a:prstGeom>
        </p:spPr>
      </p:pic>
      <p:pic>
        <p:nvPicPr>
          <p:cNvPr id="3076" name="Picture 4" descr="Eingang Zur Universität Von Zürich Redaktionelles Stockbild - Bild von  architektur, hauptsächlich: 77672349">
            <a:extLst>
              <a:ext uri="{FF2B5EF4-FFF2-40B4-BE49-F238E27FC236}">
                <a16:creationId xmlns:a16="http://schemas.microsoft.com/office/drawing/2014/main" id="{37D0F02B-ECEE-4DD2-81C6-DA3E35064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67"/>
          <a:stretch/>
        </p:blipFill>
        <p:spPr bwMode="auto">
          <a:xfrm>
            <a:off x="5195171" y="95586"/>
            <a:ext cx="2086854" cy="282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chweizer Uhrenmarken – Geschichte und alle Marken">
            <a:extLst>
              <a:ext uri="{FF2B5EF4-FFF2-40B4-BE49-F238E27FC236}">
                <a16:creationId xmlns:a16="http://schemas.microsoft.com/office/drawing/2014/main" id="{7C30232C-876E-4E1D-8961-E69955B4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611" y="4123862"/>
            <a:ext cx="2704361" cy="270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0131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2F21926-5AAE-40A0-9990-B8213730EEB8}"/>
              </a:ext>
            </a:extLst>
          </p:cNvPr>
          <p:cNvSpPr txBox="1"/>
          <p:nvPr/>
        </p:nvSpPr>
        <p:spPr>
          <a:xfrm>
            <a:off x="717421" y="1574019"/>
            <a:ext cx="3224263" cy="333374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933" dirty="0">
                <a:ln w="0"/>
                <a:solidFill>
                  <a:schemeClr val="bg1"/>
                </a:solidFill>
                <a:latin typeface="Oswald"/>
              </a:rPr>
              <a:t>YOUR PASSION, ONE SEARCH AWAY</a:t>
            </a:r>
          </a:p>
        </p:txBody>
      </p:sp>
      <p:pic>
        <p:nvPicPr>
          <p:cNvPr id="3" name="Google Shape;88;p13" descr="SWITCH">
            <a:extLst>
              <a:ext uri="{FF2B5EF4-FFF2-40B4-BE49-F238E27FC236}">
                <a16:creationId xmlns:a16="http://schemas.microsoft.com/office/drawing/2014/main" id="{19AE9244-564C-4C2D-AEC1-6214A41868F8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4484353" y="2376865"/>
            <a:ext cx="6780700" cy="1729079"/>
          </a:xfrm>
          <a:prstGeom prst="rect">
            <a:avLst/>
          </a:prstGeom>
          <a:noFill/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1A4DF02-7893-4F52-A0E7-2F602813FD13}"/>
              </a:ext>
            </a:extLst>
          </p:cNvPr>
          <p:cNvSpPr txBox="1"/>
          <p:nvPr/>
        </p:nvSpPr>
        <p:spPr>
          <a:xfrm>
            <a:off x="9026752" y="6058309"/>
            <a:ext cx="3293615" cy="85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933" dirty="0">
                <a:ln w="0"/>
                <a:solidFill>
                  <a:srgbClr val="0E2E82"/>
                </a:solidFill>
                <a:latin typeface="Oswald"/>
              </a:rPr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45612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3970433" y="26733"/>
            <a:ext cx="3743200" cy="6831200"/>
          </a:xfrm>
          <a:prstGeom prst="rect">
            <a:avLst/>
          </a:prstGeom>
          <a:solidFill>
            <a:srgbClr val="00247F"/>
          </a:solidFill>
          <a:ln w="9525" cap="flat" cmpd="sng">
            <a:solidFill>
              <a:srgbClr val="0024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l="41791" t="7390" r="20545"/>
          <a:stretch/>
        </p:blipFill>
        <p:spPr>
          <a:xfrm>
            <a:off x="709848" y="2767332"/>
            <a:ext cx="3126901" cy="40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descr="SWITC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69" y="250562"/>
            <a:ext cx="2053167" cy="5235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4237800" y="1315200"/>
            <a:ext cx="3201600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de" sz="6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You´re done with highschool and NOW?</a:t>
            </a:r>
            <a:br>
              <a:rPr lang="de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24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5">
            <a:alphaModFix/>
          </a:blip>
          <a:srcRect l="37609"/>
          <a:stretch/>
        </p:blipFill>
        <p:spPr>
          <a:xfrm>
            <a:off x="8284308" y="3278733"/>
            <a:ext cx="3349565" cy="35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16200000">
            <a:off x="5116578" y="-1314035"/>
            <a:ext cx="2654871" cy="6831200"/>
          </a:xfrm>
          <a:prstGeom prst="rect">
            <a:avLst/>
          </a:prstGeom>
          <a:solidFill>
            <a:srgbClr val="00247F"/>
          </a:solidFill>
          <a:ln w="9525" cap="flat" cmpd="sng">
            <a:solidFill>
              <a:srgbClr val="0024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97" name="Google Shape;97;p14" descr="SWIT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169" y="250562"/>
            <a:ext cx="2053167" cy="5235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4667589" y="819341"/>
            <a:ext cx="32016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6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lang="de" sz="6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roblems</a:t>
            </a:r>
            <a:br>
              <a:rPr lang="de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24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8" name="Picture 4" descr="internet">
            <a:extLst>
              <a:ext uri="{FF2B5EF4-FFF2-40B4-BE49-F238E27FC236}">
                <a16:creationId xmlns:a16="http://schemas.microsoft.com/office/drawing/2014/main" id="{F52292D0-B0E6-4842-A03E-57731E72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06" y="2028086"/>
            <a:ext cx="4608272" cy="324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ven negro usando su laptop confundido y dudoso Foto Premium ">
            <a:extLst>
              <a:ext uri="{FF2B5EF4-FFF2-40B4-BE49-F238E27FC236}">
                <a16:creationId xmlns:a16="http://schemas.microsoft.com/office/drawing/2014/main" id="{D139DEB4-2628-4462-923C-F555D9223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576" y="2028087"/>
            <a:ext cx="4594212" cy="324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2D945A4-78E1-40B2-B78C-4014015A5172}"/>
              </a:ext>
            </a:extLst>
          </p:cNvPr>
          <p:cNvSpPr/>
          <p:nvPr/>
        </p:nvSpPr>
        <p:spPr>
          <a:xfrm>
            <a:off x="970961" y="5464547"/>
            <a:ext cx="10067827" cy="6940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solidFill>
                  <a:srgbClr val="00247F"/>
                </a:solidFill>
                <a:latin typeface="Oswald"/>
              </a:rPr>
              <a:t>Overwhelming</a:t>
            </a:r>
            <a:r>
              <a:rPr lang="de-DE" sz="2800" dirty="0">
                <a:solidFill>
                  <a:srgbClr val="00247F"/>
                </a:solidFill>
                <a:latin typeface="Oswald"/>
              </a:rPr>
              <a:t> </a:t>
            </a:r>
            <a:r>
              <a:rPr lang="de-DE" sz="2800" dirty="0" err="1">
                <a:solidFill>
                  <a:srgbClr val="00247F"/>
                </a:solidFill>
                <a:latin typeface="Oswald"/>
              </a:rPr>
              <a:t>information</a:t>
            </a:r>
            <a:endParaRPr lang="de-DE" sz="2800" dirty="0">
              <a:solidFill>
                <a:srgbClr val="00247F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7934947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0" y="0"/>
            <a:ext cx="4625200" cy="6858000"/>
          </a:xfrm>
          <a:prstGeom prst="rect">
            <a:avLst/>
          </a:prstGeom>
          <a:solidFill>
            <a:srgbClr val="00247F"/>
          </a:solidFill>
          <a:ln w="9525" cap="flat" cmpd="sng">
            <a:solidFill>
              <a:srgbClr val="0024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" name="Google Shape;115;p16"/>
          <p:cNvSpPr txBox="1"/>
          <p:nvPr/>
        </p:nvSpPr>
        <p:spPr>
          <a:xfrm>
            <a:off x="250900" y="2309747"/>
            <a:ext cx="4084400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de" sz="2800" dirty="0">
                <a:solidFill>
                  <a:schemeClr val="bg1"/>
                </a:solidFill>
                <a:latin typeface="Oswald"/>
                <a:sym typeface="Lato"/>
              </a:rPr>
              <a:t>The massive amount of information i</a:t>
            </a:r>
            <a:r>
              <a:rPr lang="de-DE" sz="2800" dirty="0" err="1">
                <a:solidFill>
                  <a:schemeClr val="bg1"/>
                </a:solidFill>
                <a:latin typeface="Oswald"/>
                <a:sym typeface="Lato"/>
              </a:rPr>
              <a:t>t‘s</a:t>
            </a:r>
            <a:r>
              <a:rPr lang="de-DE" sz="2800" dirty="0">
                <a:solidFill>
                  <a:schemeClr val="bg1"/>
                </a:solidFill>
                <a:latin typeface="Oswald"/>
                <a:sym typeface="Lato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swald"/>
                <a:sym typeface="Lato"/>
              </a:rPr>
              <a:t>overwhelming</a:t>
            </a:r>
            <a:r>
              <a:rPr lang="de-DE" sz="2800" dirty="0">
                <a:solidFill>
                  <a:schemeClr val="bg1"/>
                </a:solidFill>
                <a:latin typeface="Oswald"/>
                <a:sym typeface="Lato"/>
              </a:rPr>
              <a:t> and </a:t>
            </a:r>
            <a:r>
              <a:rPr lang="de-DE" sz="2800" dirty="0" err="1">
                <a:solidFill>
                  <a:schemeClr val="bg1"/>
                </a:solidFill>
                <a:latin typeface="Oswald"/>
                <a:sym typeface="Lato"/>
              </a:rPr>
              <a:t>could</a:t>
            </a:r>
            <a:r>
              <a:rPr lang="de-DE" sz="2800" dirty="0">
                <a:solidFill>
                  <a:schemeClr val="bg1"/>
                </a:solidFill>
                <a:latin typeface="Oswald"/>
                <a:sym typeface="Lato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swald"/>
                <a:sym typeface="Lato"/>
              </a:rPr>
              <a:t>cause</a:t>
            </a:r>
            <a:r>
              <a:rPr lang="de-DE" sz="2800" dirty="0">
                <a:solidFill>
                  <a:schemeClr val="bg1"/>
                </a:solidFill>
                <a:latin typeface="Oswald"/>
                <a:sym typeface="Lato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swald"/>
                <a:sym typeface="Lato"/>
              </a:rPr>
              <a:t>misinformation</a:t>
            </a:r>
            <a:r>
              <a:rPr lang="de" sz="2800" dirty="0">
                <a:solidFill>
                  <a:schemeClr val="bg1"/>
                </a:solidFill>
                <a:latin typeface="Oswald"/>
                <a:sym typeface="Lato"/>
              </a:rPr>
              <a:t>. </a:t>
            </a:r>
            <a:endParaRPr sz="2800" dirty="0">
              <a:solidFill>
                <a:schemeClr val="bg1"/>
              </a:solidFill>
              <a:latin typeface="Oswald"/>
              <a:sym typeface="La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61733" y="173051"/>
            <a:ext cx="3701734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de" sz="6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What is the necessity?</a:t>
            </a:r>
            <a:br>
              <a:rPr lang="de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24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EC70CB1-32A1-458E-8B8E-17165ECE1E45}"/>
              </a:ext>
            </a:extLst>
          </p:cNvPr>
          <p:cNvSpPr txBox="1"/>
          <p:nvPr/>
        </p:nvSpPr>
        <p:spPr>
          <a:xfrm>
            <a:off x="250900" y="4431041"/>
            <a:ext cx="3982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swald"/>
                <a:sym typeface="Lato"/>
              </a:rPr>
              <a:t>Our solutions is an easy, accessible,</a:t>
            </a:r>
            <a:br>
              <a:rPr lang="en-US" sz="2800" dirty="0">
                <a:solidFill>
                  <a:schemeClr val="bg1"/>
                </a:solidFill>
                <a:latin typeface="Oswald"/>
                <a:sym typeface="Lato"/>
              </a:rPr>
            </a:br>
            <a:r>
              <a:rPr lang="en-US" sz="2800" dirty="0">
                <a:solidFill>
                  <a:schemeClr val="bg1"/>
                </a:solidFill>
                <a:latin typeface="Oswald"/>
                <a:sym typeface="Lato"/>
              </a:rPr>
              <a:t> organized information.</a:t>
            </a:r>
          </a:p>
        </p:txBody>
      </p:sp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118A34C-6E1A-4A8B-9B3F-C7F18F9B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00" y="678729"/>
            <a:ext cx="7563286" cy="5222449"/>
          </a:xfrm>
          <a:prstGeom prst="rect">
            <a:avLst/>
          </a:prstGeom>
        </p:spPr>
      </p:pic>
      <p:pic>
        <p:nvPicPr>
          <p:cNvPr id="9" name="Google Shape;106;p15" descr="SWITCH">
            <a:extLst>
              <a:ext uri="{FF2B5EF4-FFF2-40B4-BE49-F238E27FC236}">
                <a16:creationId xmlns:a16="http://schemas.microsoft.com/office/drawing/2014/main" id="{30BBCB5F-E280-4D43-83D2-AC3A460343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6293" y="22130"/>
            <a:ext cx="2053167" cy="52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5A6D75-B0D5-49BD-9860-93D8B58D9F3B}"/>
              </a:ext>
            </a:extLst>
          </p:cNvPr>
          <p:cNvGrpSpPr/>
          <p:nvPr/>
        </p:nvGrpSpPr>
        <p:grpSpPr>
          <a:xfrm>
            <a:off x="855172" y="421750"/>
            <a:ext cx="3138822" cy="5988050"/>
            <a:chOff x="549487" y="452926"/>
            <a:chExt cx="3138822" cy="598805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BD292EC-B4B7-D747-BA07-7E99A4E35DD3}"/>
                </a:ext>
              </a:extLst>
            </p:cNvPr>
            <p:cNvSpPr/>
            <p:nvPr/>
          </p:nvSpPr>
          <p:spPr>
            <a:xfrm>
              <a:off x="576372" y="452926"/>
              <a:ext cx="2884662" cy="5988050"/>
            </a:xfrm>
            <a:prstGeom prst="roundRect">
              <a:avLst>
                <a:gd name="adj" fmla="val 14848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514F478-169E-2549-BE2F-78320925ACB9}"/>
                </a:ext>
              </a:extLst>
            </p:cNvPr>
            <p:cNvSpPr/>
            <p:nvPr/>
          </p:nvSpPr>
          <p:spPr>
            <a:xfrm>
              <a:off x="609303" y="487751"/>
              <a:ext cx="2818800" cy="5918400"/>
            </a:xfrm>
            <a:prstGeom prst="roundRect">
              <a:avLst>
                <a:gd name="adj" fmla="val 14284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FD24E17-8E81-654A-B324-AB6C5830C213}"/>
                </a:ext>
              </a:extLst>
            </p:cNvPr>
            <p:cNvSpPr/>
            <p:nvPr/>
          </p:nvSpPr>
          <p:spPr>
            <a:xfrm>
              <a:off x="703470" y="584753"/>
              <a:ext cx="2630466" cy="5724395"/>
            </a:xfrm>
            <a:prstGeom prst="roundRect">
              <a:avLst>
                <a:gd name="adj" fmla="val 1050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ounded Rectangle 15">
              <a:extLst>
                <a:ext uri="{FF2B5EF4-FFF2-40B4-BE49-F238E27FC236}">
                  <a16:creationId xmlns:a16="http://schemas.microsoft.com/office/drawing/2014/main" id="{D1788181-2631-4470-8DA7-8EFD900E4191}"/>
                </a:ext>
              </a:extLst>
            </p:cNvPr>
            <p:cNvSpPr/>
            <p:nvPr/>
          </p:nvSpPr>
          <p:spPr>
            <a:xfrm>
              <a:off x="701554" y="584753"/>
              <a:ext cx="2632382" cy="683913"/>
            </a:xfrm>
            <a:prstGeom prst="roundRect">
              <a:avLst>
                <a:gd name="adj" fmla="val 40715"/>
              </a:avLst>
            </a:prstGeom>
            <a:solidFill>
              <a:srgbClr val="A1C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9F7E05C-4ABE-4A15-A728-AAC7CB24E72C}"/>
                </a:ext>
              </a:extLst>
            </p:cNvPr>
            <p:cNvGrpSpPr/>
            <p:nvPr/>
          </p:nvGrpSpPr>
          <p:grpSpPr>
            <a:xfrm>
              <a:off x="946746" y="1965580"/>
              <a:ext cx="2741563" cy="3762652"/>
              <a:chOff x="7983696" y="2019531"/>
              <a:chExt cx="2741563" cy="3762652"/>
            </a:xfrm>
            <a:solidFill>
              <a:srgbClr val="DAE3E5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7803774-36EB-4771-9C53-83E41CEDF82B}"/>
                  </a:ext>
                </a:extLst>
              </p:cNvPr>
              <p:cNvSpPr/>
              <p:nvPr/>
            </p:nvSpPr>
            <p:spPr>
              <a:xfrm>
                <a:off x="8290087" y="2654242"/>
                <a:ext cx="2043070" cy="2124655"/>
              </a:xfrm>
              <a:custGeom>
                <a:avLst/>
                <a:gdLst>
                  <a:gd name="connsiteX0" fmla="*/ 2031846 w 2043070"/>
                  <a:gd name="connsiteY0" fmla="*/ 0 h 2124655"/>
                  <a:gd name="connsiteX1" fmla="*/ 2043070 w 2043070"/>
                  <a:gd name="connsiteY1" fmla="*/ 11948 h 2124655"/>
                  <a:gd name="connsiteX2" fmla="*/ 2043070 w 2043070"/>
                  <a:gd name="connsiteY2" fmla="*/ 395880 h 2124655"/>
                  <a:gd name="connsiteX3" fmla="*/ 202815 w 2043070"/>
                  <a:gd name="connsiteY3" fmla="*/ 2124655 h 2124655"/>
                  <a:gd name="connsiteX4" fmla="*/ 0 w 2043070"/>
                  <a:gd name="connsiteY4" fmla="*/ 1908761 h 2124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3070" h="2124655">
                    <a:moveTo>
                      <a:pt x="2031846" y="0"/>
                    </a:moveTo>
                    <a:lnTo>
                      <a:pt x="2043070" y="11948"/>
                    </a:lnTo>
                    <a:lnTo>
                      <a:pt x="2043070" y="395880"/>
                    </a:lnTo>
                    <a:lnTo>
                      <a:pt x="202815" y="2124655"/>
                    </a:lnTo>
                    <a:lnTo>
                      <a:pt x="0" y="1908761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68D982-2D43-42B3-9C62-23303FD8090E}"/>
                  </a:ext>
                </a:extLst>
              </p:cNvPr>
              <p:cNvSpPr/>
              <p:nvPr/>
            </p:nvSpPr>
            <p:spPr>
              <a:xfrm>
                <a:off x="7983696" y="2019531"/>
                <a:ext cx="2364603" cy="2414317"/>
              </a:xfrm>
              <a:custGeom>
                <a:avLst/>
                <a:gdLst>
                  <a:gd name="connsiteX0" fmla="*/ 2349557 w 2364603"/>
                  <a:gd name="connsiteY0" fmla="*/ 0 h 2414317"/>
                  <a:gd name="connsiteX1" fmla="*/ 2364603 w 2364603"/>
                  <a:gd name="connsiteY1" fmla="*/ 16016 h 2414317"/>
                  <a:gd name="connsiteX2" fmla="*/ 2364603 w 2364603"/>
                  <a:gd name="connsiteY2" fmla="*/ 375719 h 2414317"/>
                  <a:gd name="connsiteX3" fmla="*/ 194547 w 2364603"/>
                  <a:gd name="connsiteY3" fmla="*/ 2414317 h 2414317"/>
                  <a:gd name="connsiteX4" fmla="*/ 0 w 2364603"/>
                  <a:gd name="connsiteY4" fmla="*/ 2207225 h 24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4603" h="2414317">
                    <a:moveTo>
                      <a:pt x="2349557" y="0"/>
                    </a:moveTo>
                    <a:lnTo>
                      <a:pt x="2364603" y="16016"/>
                    </a:lnTo>
                    <a:lnTo>
                      <a:pt x="2364603" y="375719"/>
                    </a:lnTo>
                    <a:lnTo>
                      <a:pt x="194547" y="2414317"/>
                    </a:lnTo>
                    <a:lnTo>
                      <a:pt x="0" y="220722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BF47F78-BC08-439B-A0A4-6B72301CC7DF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413949" y="3023527"/>
                <a:ext cx="284140" cy="2338480"/>
              </a:xfrm>
              <a:custGeom>
                <a:avLst/>
                <a:gdLst>
                  <a:gd name="connsiteX0" fmla="*/ 0 w 284140"/>
                  <a:gd name="connsiteY0" fmla="*/ 0 h 2338480"/>
                  <a:gd name="connsiteX1" fmla="*/ 43518 w 284140"/>
                  <a:gd name="connsiteY1" fmla="*/ 0 h 2338480"/>
                  <a:gd name="connsiteX2" fmla="*/ 284140 w 284140"/>
                  <a:gd name="connsiteY2" fmla="*/ 226046 h 2338480"/>
                  <a:gd name="connsiteX3" fmla="*/ 284140 w 284140"/>
                  <a:gd name="connsiteY3" fmla="*/ 2338480 h 2338480"/>
                  <a:gd name="connsiteX4" fmla="*/ 0 w 284140"/>
                  <a:gd name="connsiteY4" fmla="*/ 2338480 h 23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2338480">
                    <a:moveTo>
                      <a:pt x="0" y="0"/>
                    </a:moveTo>
                    <a:lnTo>
                      <a:pt x="43518" y="0"/>
                    </a:lnTo>
                    <a:lnTo>
                      <a:pt x="284140" y="226046"/>
                    </a:lnTo>
                    <a:lnTo>
                      <a:pt x="284140" y="2338480"/>
                    </a:lnTo>
                    <a:lnTo>
                      <a:pt x="0" y="2338480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3E65B58-D361-43DC-85EF-49B0AC1F8160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585179" y="3709559"/>
                <a:ext cx="284140" cy="1937214"/>
              </a:xfrm>
              <a:custGeom>
                <a:avLst/>
                <a:gdLst>
                  <a:gd name="connsiteX0" fmla="*/ 0 w 284140"/>
                  <a:gd name="connsiteY0" fmla="*/ 0 h 1937214"/>
                  <a:gd name="connsiteX1" fmla="*/ 7002 w 284140"/>
                  <a:gd name="connsiteY1" fmla="*/ 0 h 1937214"/>
                  <a:gd name="connsiteX2" fmla="*/ 284140 w 284140"/>
                  <a:gd name="connsiteY2" fmla="*/ 260350 h 1937214"/>
                  <a:gd name="connsiteX3" fmla="*/ 284140 w 284140"/>
                  <a:gd name="connsiteY3" fmla="*/ 1937214 h 1937214"/>
                  <a:gd name="connsiteX4" fmla="*/ 0 w 284140"/>
                  <a:gd name="connsiteY4" fmla="*/ 1937214 h 19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1937214">
                    <a:moveTo>
                      <a:pt x="0" y="0"/>
                    </a:moveTo>
                    <a:lnTo>
                      <a:pt x="7002" y="0"/>
                    </a:lnTo>
                    <a:lnTo>
                      <a:pt x="284140" y="260350"/>
                    </a:lnTo>
                    <a:lnTo>
                      <a:pt x="284140" y="1937214"/>
                    </a:lnTo>
                    <a:lnTo>
                      <a:pt x="0" y="1937214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2E891B0-6550-4615-A197-6E0794150F81}"/>
                  </a:ext>
                </a:extLst>
              </p:cNvPr>
              <p:cNvSpPr/>
              <p:nvPr/>
            </p:nvSpPr>
            <p:spPr>
              <a:xfrm>
                <a:off x="9261563" y="4568875"/>
                <a:ext cx="1096609" cy="1213308"/>
              </a:xfrm>
              <a:custGeom>
                <a:avLst/>
                <a:gdLst>
                  <a:gd name="connsiteX0" fmla="*/ 1071101 w 1096609"/>
                  <a:gd name="connsiteY0" fmla="*/ 0 h 1213308"/>
                  <a:gd name="connsiteX1" fmla="*/ 1096609 w 1096609"/>
                  <a:gd name="connsiteY1" fmla="*/ 27153 h 1213308"/>
                  <a:gd name="connsiteX2" fmla="*/ 1096609 w 1096609"/>
                  <a:gd name="connsiteY2" fmla="*/ 365891 h 1213308"/>
                  <a:gd name="connsiteX3" fmla="*/ 194547 w 1096609"/>
                  <a:gd name="connsiteY3" fmla="*/ 1213308 h 1213308"/>
                  <a:gd name="connsiteX4" fmla="*/ 0 w 1096609"/>
                  <a:gd name="connsiteY4" fmla="*/ 1006215 h 1213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6609" h="1213308">
                    <a:moveTo>
                      <a:pt x="1071101" y="0"/>
                    </a:moveTo>
                    <a:lnTo>
                      <a:pt x="1096609" y="27153"/>
                    </a:lnTo>
                    <a:lnTo>
                      <a:pt x="1096609" y="365891"/>
                    </a:lnTo>
                    <a:lnTo>
                      <a:pt x="194547" y="1213308"/>
                    </a:lnTo>
                    <a:lnTo>
                      <a:pt x="0" y="100621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F676DD02-92C0-7B41-836A-B6C2511840E4}"/>
                </a:ext>
              </a:extLst>
            </p:cNvPr>
            <p:cNvSpPr/>
            <p:nvPr/>
          </p:nvSpPr>
          <p:spPr>
            <a:xfrm rot="16200000" flipV="1">
              <a:off x="3058153" y="2443060"/>
              <a:ext cx="816798" cy="45719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84087FD5-F87E-644D-9454-5E3D03F7FF61}"/>
                </a:ext>
              </a:extLst>
            </p:cNvPr>
            <p:cNvSpPr/>
            <p:nvPr/>
          </p:nvSpPr>
          <p:spPr>
            <a:xfrm rot="16200000" flipV="1">
              <a:off x="479474" y="1551819"/>
              <a:ext cx="197421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5792B73-F98E-4647-B4B8-141015969F09}"/>
                </a:ext>
              </a:extLst>
            </p:cNvPr>
            <p:cNvSpPr/>
            <p:nvPr/>
          </p:nvSpPr>
          <p:spPr>
            <a:xfrm rot="16200000" flipV="1">
              <a:off x="341033" y="2118376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0D6B17EA-8686-DC46-AE8C-025D10C7BAB5}"/>
                </a:ext>
              </a:extLst>
            </p:cNvPr>
            <p:cNvSpPr/>
            <p:nvPr/>
          </p:nvSpPr>
          <p:spPr>
            <a:xfrm rot="16200000" flipV="1">
              <a:off x="341033" y="2674372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452E896-C764-BB41-BD57-2C233B90F56D}"/>
                </a:ext>
              </a:extLst>
            </p:cNvPr>
            <p:cNvSpPr/>
            <p:nvPr/>
          </p:nvSpPr>
          <p:spPr>
            <a:xfrm>
              <a:off x="1473413" y="491823"/>
              <a:ext cx="1090577" cy="319325"/>
            </a:xfrm>
            <a:prstGeom prst="roundRect">
              <a:avLst>
                <a:gd name="adj" fmla="val 44799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E5A722E-1141-8F4D-B2ED-F1ADD0F6E7C9}"/>
                </a:ext>
              </a:extLst>
            </p:cNvPr>
            <p:cNvSpPr/>
            <p:nvPr/>
          </p:nvSpPr>
          <p:spPr>
            <a:xfrm>
              <a:off x="1473413" y="487751"/>
              <a:ext cx="1090577" cy="163736"/>
            </a:xfrm>
            <a:prstGeom prst="roundRect">
              <a:avLst>
                <a:gd name="adj" fmla="val 0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ounded Rectangle 62">
              <a:extLst>
                <a:ext uri="{FF2B5EF4-FFF2-40B4-BE49-F238E27FC236}">
                  <a16:creationId xmlns:a16="http://schemas.microsoft.com/office/drawing/2014/main" id="{C4341EE9-F1EC-42BC-8FA4-EBD23C5BB5A5}"/>
                </a:ext>
              </a:extLst>
            </p:cNvPr>
            <p:cNvSpPr/>
            <p:nvPr/>
          </p:nvSpPr>
          <p:spPr>
            <a:xfrm>
              <a:off x="1406586" y="5104584"/>
              <a:ext cx="1220064" cy="328824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Submit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ounded Rectangle 62">
              <a:extLst>
                <a:ext uri="{FF2B5EF4-FFF2-40B4-BE49-F238E27FC236}">
                  <a16:creationId xmlns:a16="http://schemas.microsoft.com/office/drawing/2014/main" id="{787DFA90-E8A4-4F2C-A1EA-E324F701ECE4}"/>
                </a:ext>
              </a:extLst>
            </p:cNvPr>
            <p:cNvSpPr/>
            <p:nvPr/>
          </p:nvSpPr>
          <p:spPr>
            <a:xfrm>
              <a:off x="920183" y="4609475"/>
              <a:ext cx="2240959" cy="32882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Confirm password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ounded Rectangle 62">
              <a:extLst>
                <a:ext uri="{FF2B5EF4-FFF2-40B4-BE49-F238E27FC236}">
                  <a16:creationId xmlns:a16="http://schemas.microsoft.com/office/drawing/2014/main" id="{077F0EC7-9410-4668-9D6D-1CCE9557ABE6}"/>
                </a:ext>
              </a:extLst>
            </p:cNvPr>
            <p:cNvSpPr/>
            <p:nvPr/>
          </p:nvSpPr>
          <p:spPr>
            <a:xfrm>
              <a:off x="905652" y="4133617"/>
              <a:ext cx="2240959" cy="32882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Password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ounded Rectangle 62">
              <a:extLst>
                <a:ext uri="{FF2B5EF4-FFF2-40B4-BE49-F238E27FC236}">
                  <a16:creationId xmlns:a16="http://schemas.microsoft.com/office/drawing/2014/main" id="{C4BA2B9E-68AA-45DB-AC8A-B623E814F414}"/>
                </a:ext>
              </a:extLst>
            </p:cNvPr>
            <p:cNvSpPr/>
            <p:nvPr/>
          </p:nvSpPr>
          <p:spPr>
            <a:xfrm>
              <a:off x="905153" y="3626913"/>
              <a:ext cx="2240959" cy="32882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E-mail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ounded Rectangle 62">
              <a:extLst>
                <a:ext uri="{FF2B5EF4-FFF2-40B4-BE49-F238E27FC236}">
                  <a16:creationId xmlns:a16="http://schemas.microsoft.com/office/drawing/2014/main" id="{DB359226-E266-468A-B529-3AEDE75D6A8A}"/>
                </a:ext>
              </a:extLst>
            </p:cNvPr>
            <p:cNvSpPr/>
            <p:nvPr/>
          </p:nvSpPr>
          <p:spPr>
            <a:xfrm>
              <a:off x="903599" y="3121038"/>
              <a:ext cx="2240959" cy="32882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Last Name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ounded Rectangle 62">
              <a:extLst>
                <a:ext uri="{FF2B5EF4-FFF2-40B4-BE49-F238E27FC236}">
                  <a16:creationId xmlns:a16="http://schemas.microsoft.com/office/drawing/2014/main" id="{93E24994-8CDD-4383-9086-374F0AFD9D9D}"/>
                </a:ext>
              </a:extLst>
            </p:cNvPr>
            <p:cNvSpPr/>
            <p:nvPr/>
          </p:nvSpPr>
          <p:spPr>
            <a:xfrm>
              <a:off x="910669" y="2590578"/>
              <a:ext cx="2240959" cy="32882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First Name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ounded Rectangle 62">
              <a:extLst>
                <a:ext uri="{FF2B5EF4-FFF2-40B4-BE49-F238E27FC236}">
                  <a16:creationId xmlns:a16="http://schemas.microsoft.com/office/drawing/2014/main" id="{88B4FACF-AB3E-44CB-A7C0-3FC188810FE8}"/>
                </a:ext>
              </a:extLst>
            </p:cNvPr>
            <p:cNvSpPr/>
            <p:nvPr/>
          </p:nvSpPr>
          <p:spPr>
            <a:xfrm>
              <a:off x="1523702" y="1503499"/>
              <a:ext cx="989997" cy="914637"/>
            </a:xfrm>
            <a:prstGeom prst="roundRect">
              <a:avLst>
                <a:gd name="adj" fmla="val 28406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Add Image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6" name="Picture 2" descr="SWITCH">
              <a:extLst>
                <a:ext uri="{FF2B5EF4-FFF2-40B4-BE49-F238E27FC236}">
                  <a16:creationId xmlns:a16="http://schemas.microsoft.com/office/drawing/2014/main" id="{BFE5C9EE-1BF2-44AA-AFB5-50D7E7850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752" y="839363"/>
              <a:ext cx="1500825" cy="38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8F7B7F-BF05-455A-8D0C-F52AB1C07C7B}"/>
                </a:ext>
              </a:extLst>
            </p:cNvPr>
            <p:cNvGrpSpPr/>
            <p:nvPr/>
          </p:nvGrpSpPr>
          <p:grpSpPr>
            <a:xfrm>
              <a:off x="709787" y="5660412"/>
              <a:ext cx="2625732" cy="618579"/>
              <a:chOff x="709787" y="5623837"/>
              <a:chExt cx="2625732" cy="618579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131F497-8246-8646-A0B0-BC73F3094B74}"/>
                  </a:ext>
                </a:extLst>
              </p:cNvPr>
              <p:cNvSpPr/>
              <p:nvPr/>
            </p:nvSpPr>
            <p:spPr>
              <a:xfrm flipV="1">
                <a:off x="1554274" y="6210016"/>
                <a:ext cx="928857" cy="32400"/>
              </a:xfrm>
              <a:prstGeom prst="roundRect">
                <a:avLst>
                  <a:gd name="adj" fmla="val 43367"/>
                </a:avLst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0888FB8-49E8-479C-8EBA-54D9C6C362C7}"/>
                  </a:ext>
                </a:extLst>
              </p:cNvPr>
              <p:cNvSpPr/>
              <p:nvPr/>
            </p:nvSpPr>
            <p:spPr>
              <a:xfrm>
                <a:off x="767790" y="5623837"/>
                <a:ext cx="2497655" cy="45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4548F2F-61D1-924B-8318-4C618365C052}"/>
                  </a:ext>
                </a:extLst>
              </p:cNvPr>
              <p:cNvSpPr/>
              <p:nvPr/>
            </p:nvSpPr>
            <p:spPr>
              <a:xfrm>
                <a:off x="709787" y="5687604"/>
                <a:ext cx="2625732" cy="443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9" name="Graphic 38" descr="User outline">
                <a:extLst>
                  <a:ext uri="{FF2B5EF4-FFF2-40B4-BE49-F238E27FC236}">
                    <a16:creationId xmlns:a16="http://schemas.microsoft.com/office/drawing/2014/main" id="{864BB117-B7F4-E74D-B19C-57C63723E1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16704" y="5681107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41" name="Graphic 40" descr="Ringer outline">
                <a:extLst>
                  <a:ext uri="{FF2B5EF4-FFF2-40B4-BE49-F238E27FC236}">
                    <a16:creationId xmlns:a16="http://schemas.microsoft.com/office/drawing/2014/main" id="{786404AF-7805-154E-8125-9E12714C3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35516" y="5687604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45" name="Graphic 44" descr="Home outline">
                <a:extLst>
                  <a:ext uri="{FF2B5EF4-FFF2-40B4-BE49-F238E27FC236}">
                    <a16:creationId xmlns:a16="http://schemas.microsoft.com/office/drawing/2014/main" id="{75392021-03DD-4C4B-936A-A9A06F822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70493" y="5681107"/>
                <a:ext cx="244951" cy="244951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B828CB-C10E-DE41-BCB0-83F64F65B2A7}"/>
                  </a:ext>
                </a:extLst>
              </p:cNvPr>
              <p:cNvSpPr txBox="1"/>
              <p:nvPr/>
            </p:nvSpPr>
            <p:spPr>
              <a:xfrm>
                <a:off x="1409878" y="5869728"/>
                <a:ext cx="566181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Research</a:t>
                </a:r>
                <a:endParaRPr kumimoji="0" lang="en-CO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EFE12F-02DA-DE48-B0EF-C78D013622F5}"/>
                  </a:ext>
                </a:extLst>
              </p:cNvPr>
              <p:cNvSpPr txBox="1"/>
              <p:nvPr/>
            </p:nvSpPr>
            <p:spPr>
              <a:xfrm>
                <a:off x="2095486" y="5872039"/>
                <a:ext cx="50045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Favorite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EA330B8-3264-9E42-9575-899DAF7A7B8E}"/>
                  </a:ext>
                </a:extLst>
              </p:cNvPr>
              <p:cNvSpPr txBox="1"/>
              <p:nvPr/>
            </p:nvSpPr>
            <p:spPr>
              <a:xfrm>
                <a:off x="2619606" y="5883886"/>
                <a:ext cx="67197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Notifications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3910BE5-1482-C640-B511-1C2E41874EB2}"/>
                  </a:ext>
                </a:extLst>
              </p:cNvPr>
              <p:cNvSpPr txBox="1"/>
              <p:nvPr/>
            </p:nvSpPr>
            <p:spPr>
              <a:xfrm>
                <a:off x="784413" y="5868051"/>
                <a:ext cx="51648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Account</a:t>
                </a: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808AD70-5FA0-6749-A4BD-E781CCB59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13" y="5623837"/>
                <a:ext cx="26191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phic 119" descr="Badge Heart with solid fill">
                <a:extLst>
                  <a:ext uri="{FF2B5EF4-FFF2-40B4-BE49-F238E27FC236}">
                    <a16:creationId xmlns:a16="http://schemas.microsoft.com/office/drawing/2014/main" id="{F42D5771-4387-4368-99B2-E7EBC7A5D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93800" y="5650784"/>
                <a:ext cx="316829" cy="316829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00FF6B-B3E9-44C9-B90A-D99D9C419083}"/>
              </a:ext>
            </a:extLst>
          </p:cNvPr>
          <p:cNvGrpSpPr/>
          <p:nvPr/>
        </p:nvGrpSpPr>
        <p:grpSpPr>
          <a:xfrm>
            <a:off x="4585050" y="392490"/>
            <a:ext cx="3138822" cy="5988050"/>
            <a:chOff x="4520763" y="415190"/>
            <a:chExt cx="3138822" cy="5988050"/>
          </a:xfrm>
        </p:grpSpPr>
        <p:sp>
          <p:nvSpPr>
            <p:cNvPr id="101" name="Rounded Rectangle 6">
              <a:extLst>
                <a:ext uri="{FF2B5EF4-FFF2-40B4-BE49-F238E27FC236}">
                  <a16:creationId xmlns:a16="http://schemas.microsoft.com/office/drawing/2014/main" id="{7D457671-DE6A-49FD-A35B-4DDE83B4B727}"/>
                </a:ext>
              </a:extLst>
            </p:cNvPr>
            <p:cNvSpPr/>
            <p:nvPr/>
          </p:nvSpPr>
          <p:spPr>
            <a:xfrm>
              <a:off x="4547648" y="415190"/>
              <a:ext cx="2884662" cy="5988050"/>
            </a:xfrm>
            <a:prstGeom prst="roundRect">
              <a:avLst>
                <a:gd name="adj" fmla="val 14848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ounded Rectangle 8">
              <a:extLst>
                <a:ext uri="{FF2B5EF4-FFF2-40B4-BE49-F238E27FC236}">
                  <a16:creationId xmlns:a16="http://schemas.microsoft.com/office/drawing/2014/main" id="{FB565B09-D9A1-4061-8A67-F5B7FD5848EB}"/>
                </a:ext>
              </a:extLst>
            </p:cNvPr>
            <p:cNvSpPr/>
            <p:nvPr/>
          </p:nvSpPr>
          <p:spPr>
            <a:xfrm>
              <a:off x="4580579" y="450015"/>
              <a:ext cx="2818800" cy="5918400"/>
            </a:xfrm>
            <a:prstGeom prst="roundRect">
              <a:avLst>
                <a:gd name="adj" fmla="val 14284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ounded Rectangle 5">
              <a:extLst>
                <a:ext uri="{FF2B5EF4-FFF2-40B4-BE49-F238E27FC236}">
                  <a16:creationId xmlns:a16="http://schemas.microsoft.com/office/drawing/2014/main" id="{2C89C1F8-EE1B-4CFD-88AE-2A1D9AECDCA3}"/>
                </a:ext>
              </a:extLst>
            </p:cNvPr>
            <p:cNvSpPr/>
            <p:nvPr/>
          </p:nvSpPr>
          <p:spPr>
            <a:xfrm>
              <a:off x="4674746" y="547017"/>
              <a:ext cx="2630466" cy="5724395"/>
            </a:xfrm>
            <a:prstGeom prst="roundRect">
              <a:avLst>
                <a:gd name="adj" fmla="val 1050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 are a few steps away from opening an account. </a:t>
              </a: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ounded Rectangle 15">
              <a:extLst>
                <a:ext uri="{FF2B5EF4-FFF2-40B4-BE49-F238E27FC236}">
                  <a16:creationId xmlns:a16="http://schemas.microsoft.com/office/drawing/2014/main" id="{4F94E692-3F55-43F3-93F2-B39F8A8E4581}"/>
                </a:ext>
              </a:extLst>
            </p:cNvPr>
            <p:cNvSpPr/>
            <p:nvPr/>
          </p:nvSpPr>
          <p:spPr>
            <a:xfrm>
              <a:off x="4672830" y="547017"/>
              <a:ext cx="2632382" cy="683913"/>
            </a:xfrm>
            <a:prstGeom prst="roundRect">
              <a:avLst>
                <a:gd name="adj" fmla="val 40715"/>
              </a:avLst>
            </a:prstGeom>
            <a:solidFill>
              <a:srgbClr val="A1C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08ADCCC-8A63-4A89-9284-D8E3F1FCB2D7}"/>
                </a:ext>
              </a:extLst>
            </p:cNvPr>
            <p:cNvGrpSpPr/>
            <p:nvPr/>
          </p:nvGrpSpPr>
          <p:grpSpPr>
            <a:xfrm>
              <a:off x="4918022" y="1927844"/>
              <a:ext cx="2741563" cy="3762652"/>
              <a:chOff x="7983696" y="2019531"/>
              <a:chExt cx="2741563" cy="3762652"/>
            </a:xfrm>
            <a:solidFill>
              <a:srgbClr val="DAE3E5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CC3B63A-8E6E-4EEE-938C-DBD13D9D8448}"/>
                  </a:ext>
                </a:extLst>
              </p:cNvPr>
              <p:cNvSpPr/>
              <p:nvPr/>
            </p:nvSpPr>
            <p:spPr>
              <a:xfrm>
                <a:off x="8290087" y="2654242"/>
                <a:ext cx="2043070" cy="2124655"/>
              </a:xfrm>
              <a:custGeom>
                <a:avLst/>
                <a:gdLst>
                  <a:gd name="connsiteX0" fmla="*/ 2031846 w 2043070"/>
                  <a:gd name="connsiteY0" fmla="*/ 0 h 2124655"/>
                  <a:gd name="connsiteX1" fmla="*/ 2043070 w 2043070"/>
                  <a:gd name="connsiteY1" fmla="*/ 11948 h 2124655"/>
                  <a:gd name="connsiteX2" fmla="*/ 2043070 w 2043070"/>
                  <a:gd name="connsiteY2" fmla="*/ 395880 h 2124655"/>
                  <a:gd name="connsiteX3" fmla="*/ 202815 w 2043070"/>
                  <a:gd name="connsiteY3" fmla="*/ 2124655 h 2124655"/>
                  <a:gd name="connsiteX4" fmla="*/ 0 w 2043070"/>
                  <a:gd name="connsiteY4" fmla="*/ 1908761 h 2124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3070" h="2124655">
                    <a:moveTo>
                      <a:pt x="2031846" y="0"/>
                    </a:moveTo>
                    <a:lnTo>
                      <a:pt x="2043070" y="11948"/>
                    </a:lnTo>
                    <a:lnTo>
                      <a:pt x="2043070" y="395880"/>
                    </a:lnTo>
                    <a:lnTo>
                      <a:pt x="202815" y="2124655"/>
                    </a:lnTo>
                    <a:lnTo>
                      <a:pt x="0" y="1908761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028D54F-9169-4E30-8B40-99027BF6F58F}"/>
                  </a:ext>
                </a:extLst>
              </p:cNvPr>
              <p:cNvSpPr/>
              <p:nvPr/>
            </p:nvSpPr>
            <p:spPr>
              <a:xfrm>
                <a:off x="7983696" y="2019531"/>
                <a:ext cx="2364603" cy="2414317"/>
              </a:xfrm>
              <a:custGeom>
                <a:avLst/>
                <a:gdLst>
                  <a:gd name="connsiteX0" fmla="*/ 2349557 w 2364603"/>
                  <a:gd name="connsiteY0" fmla="*/ 0 h 2414317"/>
                  <a:gd name="connsiteX1" fmla="*/ 2364603 w 2364603"/>
                  <a:gd name="connsiteY1" fmla="*/ 16016 h 2414317"/>
                  <a:gd name="connsiteX2" fmla="*/ 2364603 w 2364603"/>
                  <a:gd name="connsiteY2" fmla="*/ 375719 h 2414317"/>
                  <a:gd name="connsiteX3" fmla="*/ 194547 w 2364603"/>
                  <a:gd name="connsiteY3" fmla="*/ 2414317 h 2414317"/>
                  <a:gd name="connsiteX4" fmla="*/ 0 w 2364603"/>
                  <a:gd name="connsiteY4" fmla="*/ 2207225 h 24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4603" h="2414317">
                    <a:moveTo>
                      <a:pt x="2349557" y="0"/>
                    </a:moveTo>
                    <a:lnTo>
                      <a:pt x="2364603" y="16016"/>
                    </a:lnTo>
                    <a:lnTo>
                      <a:pt x="2364603" y="375719"/>
                    </a:lnTo>
                    <a:lnTo>
                      <a:pt x="194547" y="2414317"/>
                    </a:lnTo>
                    <a:lnTo>
                      <a:pt x="0" y="220722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F2BE900-B26A-4330-A738-E38D6FDCF5D7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413949" y="3023527"/>
                <a:ext cx="284140" cy="2338480"/>
              </a:xfrm>
              <a:custGeom>
                <a:avLst/>
                <a:gdLst>
                  <a:gd name="connsiteX0" fmla="*/ 0 w 284140"/>
                  <a:gd name="connsiteY0" fmla="*/ 0 h 2338480"/>
                  <a:gd name="connsiteX1" fmla="*/ 43518 w 284140"/>
                  <a:gd name="connsiteY1" fmla="*/ 0 h 2338480"/>
                  <a:gd name="connsiteX2" fmla="*/ 284140 w 284140"/>
                  <a:gd name="connsiteY2" fmla="*/ 226046 h 2338480"/>
                  <a:gd name="connsiteX3" fmla="*/ 284140 w 284140"/>
                  <a:gd name="connsiteY3" fmla="*/ 2338480 h 2338480"/>
                  <a:gd name="connsiteX4" fmla="*/ 0 w 284140"/>
                  <a:gd name="connsiteY4" fmla="*/ 2338480 h 23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2338480">
                    <a:moveTo>
                      <a:pt x="0" y="0"/>
                    </a:moveTo>
                    <a:lnTo>
                      <a:pt x="43518" y="0"/>
                    </a:lnTo>
                    <a:lnTo>
                      <a:pt x="284140" y="226046"/>
                    </a:lnTo>
                    <a:lnTo>
                      <a:pt x="284140" y="2338480"/>
                    </a:lnTo>
                    <a:lnTo>
                      <a:pt x="0" y="2338480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C256ADA-DFD0-48F1-AD5E-87D3887DF0DD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585179" y="3709559"/>
                <a:ext cx="284140" cy="1937214"/>
              </a:xfrm>
              <a:custGeom>
                <a:avLst/>
                <a:gdLst>
                  <a:gd name="connsiteX0" fmla="*/ 0 w 284140"/>
                  <a:gd name="connsiteY0" fmla="*/ 0 h 1937214"/>
                  <a:gd name="connsiteX1" fmla="*/ 7002 w 284140"/>
                  <a:gd name="connsiteY1" fmla="*/ 0 h 1937214"/>
                  <a:gd name="connsiteX2" fmla="*/ 284140 w 284140"/>
                  <a:gd name="connsiteY2" fmla="*/ 260350 h 1937214"/>
                  <a:gd name="connsiteX3" fmla="*/ 284140 w 284140"/>
                  <a:gd name="connsiteY3" fmla="*/ 1937214 h 1937214"/>
                  <a:gd name="connsiteX4" fmla="*/ 0 w 284140"/>
                  <a:gd name="connsiteY4" fmla="*/ 1937214 h 19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1937214">
                    <a:moveTo>
                      <a:pt x="0" y="0"/>
                    </a:moveTo>
                    <a:lnTo>
                      <a:pt x="7002" y="0"/>
                    </a:lnTo>
                    <a:lnTo>
                      <a:pt x="284140" y="260350"/>
                    </a:lnTo>
                    <a:lnTo>
                      <a:pt x="284140" y="1937214"/>
                    </a:lnTo>
                    <a:lnTo>
                      <a:pt x="0" y="1937214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2F1EA0C-3937-4B69-BAE8-C052D4409A1D}"/>
                  </a:ext>
                </a:extLst>
              </p:cNvPr>
              <p:cNvSpPr/>
              <p:nvPr/>
            </p:nvSpPr>
            <p:spPr>
              <a:xfrm>
                <a:off x="9261563" y="4568875"/>
                <a:ext cx="1096609" cy="1213308"/>
              </a:xfrm>
              <a:custGeom>
                <a:avLst/>
                <a:gdLst>
                  <a:gd name="connsiteX0" fmla="*/ 1071101 w 1096609"/>
                  <a:gd name="connsiteY0" fmla="*/ 0 h 1213308"/>
                  <a:gd name="connsiteX1" fmla="*/ 1096609 w 1096609"/>
                  <a:gd name="connsiteY1" fmla="*/ 27153 h 1213308"/>
                  <a:gd name="connsiteX2" fmla="*/ 1096609 w 1096609"/>
                  <a:gd name="connsiteY2" fmla="*/ 365891 h 1213308"/>
                  <a:gd name="connsiteX3" fmla="*/ 194547 w 1096609"/>
                  <a:gd name="connsiteY3" fmla="*/ 1213308 h 1213308"/>
                  <a:gd name="connsiteX4" fmla="*/ 0 w 1096609"/>
                  <a:gd name="connsiteY4" fmla="*/ 1006215 h 1213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6609" h="1213308">
                    <a:moveTo>
                      <a:pt x="1071101" y="0"/>
                    </a:moveTo>
                    <a:lnTo>
                      <a:pt x="1096609" y="27153"/>
                    </a:lnTo>
                    <a:lnTo>
                      <a:pt x="1096609" y="365891"/>
                    </a:lnTo>
                    <a:lnTo>
                      <a:pt x="194547" y="1213308"/>
                    </a:lnTo>
                    <a:lnTo>
                      <a:pt x="0" y="100621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1" name="Rounded Rectangle 69">
              <a:extLst>
                <a:ext uri="{FF2B5EF4-FFF2-40B4-BE49-F238E27FC236}">
                  <a16:creationId xmlns:a16="http://schemas.microsoft.com/office/drawing/2014/main" id="{1B6DDD82-00DE-4823-93E0-2C6FC2BEC3A2}"/>
                </a:ext>
              </a:extLst>
            </p:cNvPr>
            <p:cNvSpPr/>
            <p:nvPr/>
          </p:nvSpPr>
          <p:spPr>
            <a:xfrm rot="16200000" flipV="1">
              <a:off x="7029429" y="2895429"/>
              <a:ext cx="816798" cy="45719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ounded Rectangle 70">
              <a:extLst>
                <a:ext uri="{FF2B5EF4-FFF2-40B4-BE49-F238E27FC236}">
                  <a16:creationId xmlns:a16="http://schemas.microsoft.com/office/drawing/2014/main" id="{76F1DF2B-AF2A-44D2-837E-AD04E9E6F319}"/>
                </a:ext>
              </a:extLst>
            </p:cNvPr>
            <p:cNvSpPr/>
            <p:nvPr/>
          </p:nvSpPr>
          <p:spPr>
            <a:xfrm rot="16200000" flipV="1">
              <a:off x="4450750" y="1514083"/>
              <a:ext cx="197421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ounded Rectangle 71">
              <a:extLst>
                <a:ext uri="{FF2B5EF4-FFF2-40B4-BE49-F238E27FC236}">
                  <a16:creationId xmlns:a16="http://schemas.microsoft.com/office/drawing/2014/main" id="{A7037858-AE3D-4329-A453-C4402415D229}"/>
                </a:ext>
              </a:extLst>
            </p:cNvPr>
            <p:cNvSpPr/>
            <p:nvPr/>
          </p:nvSpPr>
          <p:spPr>
            <a:xfrm rot="16200000" flipV="1">
              <a:off x="4312309" y="2570745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ounded Rectangle 72">
              <a:extLst>
                <a:ext uri="{FF2B5EF4-FFF2-40B4-BE49-F238E27FC236}">
                  <a16:creationId xmlns:a16="http://schemas.microsoft.com/office/drawing/2014/main" id="{95D58A26-7560-44CA-8FA8-12F63045C60D}"/>
                </a:ext>
              </a:extLst>
            </p:cNvPr>
            <p:cNvSpPr/>
            <p:nvPr/>
          </p:nvSpPr>
          <p:spPr>
            <a:xfrm rot="16200000" flipV="1">
              <a:off x="4312309" y="3126741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ounded Rectangle 7">
              <a:extLst>
                <a:ext uri="{FF2B5EF4-FFF2-40B4-BE49-F238E27FC236}">
                  <a16:creationId xmlns:a16="http://schemas.microsoft.com/office/drawing/2014/main" id="{87436FD7-83E4-4CCF-A2EE-47D58D09DEB0}"/>
                </a:ext>
              </a:extLst>
            </p:cNvPr>
            <p:cNvSpPr/>
            <p:nvPr/>
          </p:nvSpPr>
          <p:spPr>
            <a:xfrm>
              <a:off x="5444689" y="454087"/>
              <a:ext cx="1090577" cy="319325"/>
            </a:xfrm>
            <a:prstGeom prst="roundRect">
              <a:avLst>
                <a:gd name="adj" fmla="val 44799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ounded Rectangle 10">
              <a:extLst>
                <a:ext uri="{FF2B5EF4-FFF2-40B4-BE49-F238E27FC236}">
                  <a16:creationId xmlns:a16="http://schemas.microsoft.com/office/drawing/2014/main" id="{D51D86C1-C922-41C3-9E89-28F1F06DB831}"/>
                </a:ext>
              </a:extLst>
            </p:cNvPr>
            <p:cNvSpPr/>
            <p:nvPr/>
          </p:nvSpPr>
          <p:spPr>
            <a:xfrm>
              <a:off x="5444689" y="450015"/>
              <a:ext cx="1090577" cy="163736"/>
            </a:xfrm>
            <a:prstGeom prst="roundRect">
              <a:avLst>
                <a:gd name="adj" fmla="val 0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Rounded Rectangle 62">
              <a:extLst>
                <a:ext uri="{FF2B5EF4-FFF2-40B4-BE49-F238E27FC236}">
                  <a16:creationId xmlns:a16="http://schemas.microsoft.com/office/drawing/2014/main" id="{8451B9F5-E35C-40F5-B43F-4BB20ED38DCE}"/>
                </a:ext>
              </a:extLst>
            </p:cNvPr>
            <p:cNvSpPr/>
            <p:nvPr/>
          </p:nvSpPr>
          <p:spPr>
            <a:xfrm>
              <a:off x="4939008" y="2017352"/>
              <a:ext cx="2139656" cy="1374995"/>
            </a:xfrm>
            <a:prstGeom prst="roundRect">
              <a:avLst>
                <a:gd name="adj" fmla="val 33335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You are a few steps away from opening a SWITCH </a:t>
              </a:r>
              <a:r>
                <a:rPr kumimoji="0" lang="en-GB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edu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-ID account! Insert the code sent to your e-mail 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ounded Rectangle 62">
              <a:extLst>
                <a:ext uri="{FF2B5EF4-FFF2-40B4-BE49-F238E27FC236}">
                  <a16:creationId xmlns:a16="http://schemas.microsoft.com/office/drawing/2014/main" id="{154F6A02-278C-4C64-88F5-FE81DE79FBC8}"/>
                </a:ext>
              </a:extLst>
            </p:cNvPr>
            <p:cNvSpPr/>
            <p:nvPr/>
          </p:nvSpPr>
          <p:spPr>
            <a:xfrm>
              <a:off x="4881945" y="3652933"/>
              <a:ext cx="499209" cy="46147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8" name="Picture 2" descr="SWITCH">
              <a:extLst>
                <a:ext uri="{FF2B5EF4-FFF2-40B4-BE49-F238E27FC236}">
                  <a16:creationId xmlns:a16="http://schemas.microsoft.com/office/drawing/2014/main" id="{A8DBD7C6-DCFB-4C45-B43F-566FBE561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4028" y="801627"/>
              <a:ext cx="1500825" cy="38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Rounded Rectangle 62">
              <a:extLst>
                <a:ext uri="{FF2B5EF4-FFF2-40B4-BE49-F238E27FC236}">
                  <a16:creationId xmlns:a16="http://schemas.microsoft.com/office/drawing/2014/main" id="{6B4FD72F-E7CA-4F76-ACC9-B101B9D8E5BA}"/>
                </a:ext>
              </a:extLst>
            </p:cNvPr>
            <p:cNvSpPr/>
            <p:nvPr/>
          </p:nvSpPr>
          <p:spPr>
            <a:xfrm>
              <a:off x="5475321" y="3652933"/>
              <a:ext cx="499209" cy="46147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ounded Rectangle 62">
              <a:extLst>
                <a:ext uri="{FF2B5EF4-FFF2-40B4-BE49-F238E27FC236}">
                  <a16:creationId xmlns:a16="http://schemas.microsoft.com/office/drawing/2014/main" id="{31FCDD6C-6675-4E0C-BA04-A9C458D9518A}"/>
                </a:ext>
              </a:extLst>
            </p:cNvPr>
            <p:cNvSpPr/>
            <p:nvPr/>
          </p:nvSpPr>
          <p:spPr>
            <a:xfrm>
              <a:off x="6074714" y="3652933"/>
              <a:ext cx="499209" cy="46147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ounded Rectangle 62">
              <a:extLst>
                <a:ext uri="{FF2B5EF4-FFF2-40B4-BE49-F238E27FC236}">
                  <a16:creationId xmlns:a16="http://schemas.microsoft.com/office/drawing/2014/main" id="{1C07D9E2-8F9F-4E58-A9BA-816A18668061}"/>
                </a:ext>
              </a:extLst>
            </p:cNvPr>
            <p:cNvSpPr/>
            <p:nvPr/>
          </p:nvSpPr>
          <p:spPr>
            <a:xfrm>
              <a:off x="6671793" y="3652933"/>
              <a:ext cx="499209" cy="46147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ounded Rectangle 62">
              <a:extLst>
                <a:ext uri="{FF2B5EF4-FFF2-40B4-BE49-F238E27FC236}">
                  <a16:creationId xmlns:a16="http://schemas.microsoft.com/office/drawing/2014/main" id="{8E45D922-9541-41FE-8D5F-FD1E6FBBD949}"/>
                </a:ext>
              </a:extLst>
            </p:cNvPr>
            <p:cNvSpPr/>
            <p:nvPr/>
          </p:nvSpPr>
          <p:spPr>
            <a:xfrm>
              <a:off x="5409269" y="4336672"/>
              <a:ext cx="1220064" cy="328824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Verification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C07754D8-4F7D-4051-B7FC-8B4DA56C61E7}"/>
                </a:ext>
              </a:extLst>
            </p:cNvPr>
            <p:cNvGrpSpPr/>
            <p:nvPr/>
          </p:nvGrpSpPr>
          <p:grpSpPr>
            <a:xfrm>
              <a:off x="4682575" y="5623837"/>
              <a:ext cx="2625732" cy="618579"/>
              <a:chOff x="709787" y="5623837"/>
              <a:chExt cx="2625732" cy="618579"/>
            </a:xfrm>
          </p:grpSpPr>
          <p:sp>
            <p:nvSpPr>
              <p:cNvPr id="193" name="Rounded Rectangle 9">
                <a:extLst>
                  <a:ext uri="{FF2B5EF4-FFF2-40B4-BE49-F238E27FC236}">
                    <a16:creationId xmlns:a16="http://schemas.microsoft.com/office/drawing/2014/main" id="{E471BDDA-093B-4A28-9864-0321A6994EAD}"/>
                  </a:ext>
                </a:extLst>
              </p:cNvPr>
              <p:cNvSpPr/>
              <p:nvPr/>
            </p:nvSpPr>
            <p:spPr>
              <a:xfrm flipV="1">
                <a:off x="1554274" y="6210016"/>
                <a:ext cx="928857" cy="32400"/>
              </a:xfrm>
              <a:prstGeom prst="roundRect">
                <a:avLst>
                  <a:gd name="adj" fmla="val 43367"/>
                </a:avLst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AD87213-E155-46B9-8F32-EEF17B987240}"/>
                  </a:ext>
                </a:extLst>
              </p:cNvPr>
              <p:cNvSpPr/>
              <p:nvPr/>
            </p:nvSpPr>
            <p:spPr>
              <a:xfrm>
                <a:off x="767790" y="5623837"/>
                <a:ext cx="2497655" cy="45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16DB30F1-581B-42F4-A711-DB69A37FC5DD}"/>
                  </a:ext>
                </a:extLst>
              </p:cNvPr>
              <p:cNvSpPr/>
              <p:nvPr/>
            </p:nvSpPr>
            <p:spPr>
              <a:xfrm>
                <a:off x="709787" y="5687604"/>
                <a:ext cx="2625732" cy="443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96" name="Graphic 195" descr="User outline">
                <a:extLst>
                  <a:ext uri="{FF2B5EF4-FFF2-40B4-BE49-F238E27FC236}">
                    <a16:creationId xmlns:a16="http://schemas.microsoft.com/office/drawing/2014/main" id="{239FCEEC-8712-4D43-AA19-AD7949249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16704" y="5681107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97" name="Graphic 196" descr="Ringer outline">
                <a:extLst>
                  <a:ext uri="{FF2B5EF4-FFF2-40B4-BE49-F238E27FC236}">
                    <a16:creationId xmlns:a16="http://schemas.microsoft.com/office/drawing/2014/main" id="{9EC82E01-7FD0-4429-A919-ABDB70955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35516" y="5687604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98" name="Graphic 197" descr="Home outline">
                <a:extLst>
                  <a:ext uri="{FF2B5EF4-FFF2-40B4-BE49-F238E27FC236}">
                    <a16:creationId xmlns:a16="http://schemas.microsoft.com/office/drawing/2014/main" id="{CB2CE997-B147-419C-888A-467CA6587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70493" y="5681107"/>
                <a:ext cx="244951" cy="244951"/>
              </a:xfrm>
              <a:prstGeom prst="rect">
                <a:avLst/>
              </a:prstGeom>
            </p:spPr>
          </p:pic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8DB8856-AAE7-49AA-96CE-2388513AE3BE}"/>
                  </a:ext>
                </a:extLst>
              </p:cNvPr>
              <p:cNvSpPr txBox="1"/>
              <p:nvPr/>
            </p:nvSpPr>
            <p:spPr>
              <a:xfrm>
                <a:off x="1409878" y="5869728"/>
                <a:ext cx="566181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Research</a:t>
                </a:r>
                <a:endParaRPr kumimoji="0" lang="en-CO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E8F6F3F6-E38E-4C67-A787-F47FA872153C}"/>
                  </a:ext>
                </a:extLst>
              </p:cNvPr>
              <p:cNvSpPr txBox="1"/>
              <p:nvPr/>
            </p:nvSpPr>
            <p:spPr>
              <a:xfrm>
                <a:off x="2095486" y="5872039"/>
                <a:ext cx="50045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Favorite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0B529E55-BE0D-4172-8EB7-C6E675BCBA1E}"/>
                  </a:ext>
                </a:extLst>
              </p:cNvPr>
              <p:cNvSpPr txBox="1"/>
              <p:nvPr/>
            </p:nvSpPr>
            <p:spPr>
              <a:xfrm>
                <a:off x="2619606" y="5883886"/>
                <a:ext cx="67197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Notifications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9E41252B-A204-41D2-848D-50C18D950779}"/>
                  </a:ext>
                </a:extLst>
              </p:cNvPr>
              <p:cNvSpPr txBox="1"/>
              <p:nvPr/>
            </p:nvSpPr>
            <p:spPr>
              <a:xfrm>
                <a:off x="784413" y="5868051"/>
                <a:ext cx="51648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Account</a:t>
                </a:r>
              </a:p>
            </p:txBody>
          </p: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832097FD-619D-4CD9-B38A-6E77F83B7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13" y="5623837"/>
                <a:ext cx="26191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4" name="Graphic 203" descr="Badge Heart with solid fill">
                <a:extLst>
                  <a:ext uri="{FF2B5EF4-FFF2-40B4-BE49-F238E27FC236}">
                    <a16:creationId xmlns:a16="http://schemas.microsoft.com/office/drawing/2014/main" id="{0232AF03-EAF0-4149-8D46-0D1677A06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93800" y="5650784"/>
                <a:ext cx="316829" cy="31682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AD7EAB-BFE5-45D2-B9E4-5DCDB886B4D8}"/>
              </a:ext>
            </a:extLst>
          </p:cNvPr>
          <p:cNvGrpSpPr/>
          <p:nvPr/>
        </p:nvGrpSpPr>
        <p:grpSpPr>
          <a:xfrm>
            <a:off x="8161316" y="392490"/>
            <a:ext cx="3138822" cy="5988050"/>
            <a:chOff x="8492039" y="432607"/>
            <a:chExt cx="3138822" cy="5988050"/>
          </a:xfrm>
        </p:grpSpPr>
        <p:sp>
          <p:nvSpPr>
            <p:cNvPr id="146" name="Rounded Rectangle 6">
              <a:extLst>
                <a:ext uri="{FF2B5EF4-FFF2-40B4-BE49-F238E27FC236}">
                  <a16:creationId xmlns:a16="http://schemas.microsoft.com/office/drawing/2014/main" id="{10BDFCF9-4791-4D3A-A77A-918050EB11D8}"/>
                </a:ext>
              </a:extLst>
            </p:cNvPr>
            <p:cNvSpPr/>
            <p:nvPr/>
          </p:nvSpPr>
          <p:spPr>
            <a:xfrm>
              <a:off x="8518924" y="432607"/>
              <a:ext cx="2884662" cy="5988050"/>
            </a:xfrm>
            <a:prstGeom prst="roundRect">
              <a:avLst>
                <a:gd name="adj" fmla="val 14848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8">
              <a:extLst>
                <a:ext uri="{FF2B5EF4-FFF2-40B4-BE49-F238E27FC236}">
                  <a16:creationId xmlns:a16="http://schemas.microsoft.com/office/drawing/2014/main" id="{BB19FE3C-9F16-4801-9032-882130DDC46D}"/>
                </a:ext>
              </a:extLst>
            </p:cNvPr>
            <p:cNvSpPr/>
            <p:nvPr/>
          </p:nvSpPr>
          <p:spPr>
            <a:xfrm>
              <a:off x="8551855" y="467432"/>
              <a:ext cx="2818800" cy="5918400"/>
            </a:xfrm>
            <a:prstGeom prst="roundRect">
              <a:avLst>
                <a:gd name="adj" fmla="val 14284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ounded Rectangle 5">
              <a:extLst>
                <a:ext uri="{FF2B5EF4-FFF2-40B4-BE49-F238E27FC236}">
                  <a16:creationId xmlns:a16="http://schemas.microsoft.com/office/drawing/2014/main" id="{5F96F0EA-B5B3-495A-BACC-C909FA1E7362}"/>
                </a:ext>
              </a:extLst>
            </p:cNvPr>
            <p:cNvSpPr/>
            <p:nvPr/>
          </p:nvSpPr>
          <p:spPr>
            <a:xfrm>
              <a:off x="8646022" y="564434"/>
              <a:ext cx="2630466" cy="5724395"/>
            </a:xfrm>
            <a:prstGeom prst="roundRect">
              <a:avLst>
                <a:gd name="adj" fmla="val 1050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 are a few steps away from opening an account. </a:t>
              </a: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5">
              <a:extLst>
                <a:ext uri="{FF2B5EF4-FFF2-40B4-BE49-F238E27FC236}">
                  <a16:creationId xmlns:a16="http://schemas.microsoft.com/office/drawing/2014/main" id="{A29E7E58-DEB5-491B-9429-94217EF4E8A0}"/>
                </a:ext>
              </a:extLst>
            </p:cNvPr>
            <p:cNvSpPr/>
            <p:nvPr/>
          </p:nvSpPr>
          <p:spPr>
            <a:xfrm>
              <a:off x="8644106" y="564434"/>
              <a:ext cx="2632382" cy="683913"/>
            </a:xfrm>
            <a:prstGeom prst="roundRect">
              <a:avLst>
                <a:gd name="adj" fmla="val 40715"/>
              </a:avLst>
            </a:prstGeom>
            <a:solidFill>
              <a:srgbClr val="A1C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2B980B52-FAA7-49D4-9202-4BE3C6FC1556}"/>
                </a:ext>
              </a:extLst>
            </p:cNvPr>
            <p:cNvGrpSpPr/>
            <p:nvPr/>
          </p:nvGrpSpPr>
          <p:grpSpPr>
            <a:xfrm>
              <a:off x="8889298" y="1945261"/>
              <a:ext cx="2741563" cy="3762652"/>
              <a:chOff x="7983696" y="2019531"/>
              <a:chExt cx="2741563" cy="3762652"/>
            </a:xfrm>
            <a:solidFill>
              <a:srgbClr val="DAE3E5"/>
            </a:solidFill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76D05D09-D413-4B71-8AAA-060B4D506AD9}"/>
                  </a:ext>
                </a:extLst>
              </p:cNvPr>
              <p:cNvSpPr/>
              <p:nvPr/>
            </p:nvSpPr>
            <p:spPr>
              <a:xfrm>
                <a:off x="8290087" y="2654242"/>
                <a:ext cx="2043070" cy="2124655"/>
              </a:xfrm>
              <a:custGeom>
                <a:avLst/>
                <a:gdLst>
                  <a:gd name="connsiteX0" fmla="*/ 2031846 w 2043070"/>
                  <a:gd name="connsiteY0" fmla="*/ 0 h 2124655"/>
                  <a:gd name="connsiteX1" fmla="*/ 2043070 w 2043070"/>
                  <a:gd name="connsiteY1" fmla="*/ 11948 h 2124655"/>
                  <a:gd name="connsiteX2" fmla="*/ 2043070 w 2043070"/>
                  <a:gd name="connsiteY2" fmla="*/ 395880 h 2124655"/>
                  <a:gd name="connsiteX3" fmla="*/ 202815 w 2043070"/>
                  <a:gd name="connsiteY3" fmla="*/ 2124655 h 2124655"/>
                  <a:gd name="connsiteX4" fmla="*/ 0 w 2043070"/>
                  <a:gd name="connsiteY4" fmla="*/ 1908761 h 2124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3070" h="2124655">
                    <a:moveTo>
                      <a:pt x="2031846" y="0"/>
                    </a:moveTo>
                    <a:lnTo>
                      <a:pt x="2043070" y="11948"/>
                    </a:lnTo>
                    <a:lnTo>
                      <a:pt x="2043070" y="395880"/>
                    </a:lnTo>
                    <a:lnTo>
                      <a:pt x="202815" y="2124655"/>
                    </a:lnTo>
                    <a:lnTo>
                      <a:pt x="0" y="1908761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97B396B-F9B4-4FA0-B566-636A2B65C228}"/>
                  </a:ext>
                </a:extLst>
              </p:cNvPr>
              <p:cNvSpPr/>
              <p:nvPr/>
            </p:nvSpPr>
            <p:spPr>
              <a:xfrm>
                <a:off x="7983696" y="2019531"/>
                <a:ext cx="2364603" cy="2414317"/>
              </a:xfrm>
              <a:custGeom>
                <a:avLst/>
                <a:gdLst>
                  <a:gd name="connsiteX0" fmla="*/ 2349557 w 2364603"/>
                  <a:gd name="connsiteY0" fmla="*/ 0 h 2414317"/>
                  <a:gd name="connsiteX1" fmla="*/ 2364603 w 2364603"/>
                  <a:gd name="connsiteY1" fmla="*/ 16016 h 2414317"/>
                  <a:gd name="connsiteX2" fmla="*/ 2364603 w 2364603"/>
                  <a:gd name="connsiteY2" fmla="*/ 375719 h 2414317"/>
                  <a:gd name="connsiteX3" fmla="*/ 194547 w 2364603"/>
                  <a:gd name="connsiteY3" fmla="*/ 2414317 h 2414317"/>
                  <a:gd name="connsiteX4" fmla="*/ 0 w 2364603"/>
                  <a:gd name="connsiteY4" fmla="*/ 2207225 h 24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4603" h="2414317">
                    <a:moveTo>
                      <a:pt x="2349557" y="0"/>
                    </a:moveTo>
                    <a:lnTo>
                      <a:pt x="2364603" y="16016"/>
                    </a:lnTo>
                    <a:lnTo>
                      <a:pt x="2364603" y="375719"/>
                    </a:lnTo>
                    <a:lnTo>
                      <a:pt x="194547" y="2414317"/>
                    </a:lnTo>
                    <a:lnTo>
                      <a:pt x="0" y="220722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DCE6F22-5CF6-4B8F-ADAB-0614C11DD7D6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413949" y="3023527"/>
                <a:ext cx="284140" cy="2338480"/>
              </a:xfrm>
              <a:custGeom>
                <a:avLst/>
                <a:gdLst>
                  <a:gd name="connsiteX0" fmla="*/ 0 w 284140"/>
                  <a:gd name="connsiteY0" fmla="*/ 0 h 2338480"/>
                  <a:gd name="connsiteX1" fmla="*/ 43518 w 284140"/>
                  <a:gd name="connsiteY1" fmla="*/ 0 h 2338480"/>
                  <a:gd name="connsiteX2" fmla="*/ 284140 w 284140"/>
                  <a:gd name="connsiteY2" fmla="*/ 226046 h 2338480"/>
                  <a:gd name="connsiteX3" fmla="*/ 284140 w 284140"/>
                  <a:gd name="connsiteY3" fmla="*/ 2338480 h 2338480"/>
                  <a:gd name="connsiteX4" fmla="*/ 0 w 284140"/>
                  <a:gd name="connsiteY4" fmla="*/ 2338480 h 23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2338480">
                    <a:moveTo>
                      <a:pt x="0" y="0"/>
                    </a:moveTo>
                    <a:lnTo>
                      <a:pt x="43518" y="0"/>
                    </a:lnTo>
                    <a:lnTo>
                      <a:pt x="284140" y="226046"/>
                    </a:lnTo>
                    <a:lnTo>
                      <a:pt x="284140" y="2338480"/>
                    </a:lnTo>
                    <a:lnTo>
                      <a:pt x="0" y="2338480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854C47CA-F241-4B10-9946-4E91502B5ADE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585179" y="3709559"/>
                <a:ext cx="284140" cy="1937214"/>
              </a:xfrm>
              <a:custGeom>
                <a:avLst/>
                <a:gdLst>
                  <a:gd name="connsiteX0" fmla="*/ 0 w 284140"/>
                  <a:gd name="connsiteY0" fmla="*/ 0 h 1937214"/>
                  <a:gd name="connsiteX1" fmla="*/ 7002 w 284140"/>
                  <a:gd name="connsiteY1" fmla="*/ 0 h 1937214"/>
                  <a:gd name="connsiteX2" fmla="*/ 284140 w 284140"/>
                  <a:gd name="connsiteY2" fmla="*/ 260350 h 1937214"/>
                  <a:gd name="connsiteX3" fmla="*/ 284140 w 284140"/>
                  <a:gd name="connsiteY3" fmla="*/ 1937214 h 1937214"/>
                  <a:gd name="connsiteX4" fmla="*/ 0 w 284140"/>
                  <a:gd name="connsiteY4" fmla="*/ 1937214 h 19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1937214">
                    <a:moveTo>
                      <a:pt x="0" y="0"/>
                    </a:moveTo>
                    <a:lnTo>
                      <a:pt x="7002" y="0"/>
                    </a:lnTo>
                    <a:lnTo>
                      <a:pt x="284140" y="260350"/>
                    </a:lnTo>
                    <a:lnTo>
                      <a:pt x="284140" y="1937214"/>
                    </a:lnTo>
                    <a:lnTo>
                      <a:pt x="0" y="1937214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0E95E51-0647-4051-9056-48F97C10BAEA}"/>
                  </a:ext>
                </a:extLst>
              </p:cNvPr>
              <p:cNvSpPr/>
              <p:nvPr/>
            </p:nvSpPr>
            <p:spPr>
              <a:xfrm>
                <a:off x="9261563" y="4568875"/>
                <a:ext cx="1096609" cy="1213308"/>
              </a:xfrm>
              <a:custGeom>
                <a:avLst/>
                <a:gdLst>
                  <a:gd name="connsiteX0" fmla="*/ 1071101 w 1096609"/>
                  <a:gd name="connsiteY0" fmla="*/ 0 h 1213308"/>
                  <a:gd name="connsiteX1" fmla="*/ 1096609 w 1096609"/>
                  <a:gd name="connsiteY1" fmla="*/ 27153 h 1213308"/>
                  <a:gd name="connsiteX2" fmla="*/ 1096609 w 1096609"/>
                  <a:gd name="connsiteY2" fmla="*/ 365891 h 1213308"/>
                  <a:gd name="connsiteX3" fmla="*/ 194547 w 1096609"/>
                  <a:gd name="connsiteY3" fmla="*/ 1213308 h 1213308"/>
                  <a:gd name="connsiteX4" fmla="*/ 0 w 1096609"/>
                  <a:gd name="connsiteY4" fmla="*/ 1006215 h 1213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6609" h="1213308">
                    <a:moveTo>
                      <a:pt x="1071101" y="0"/>
                    </a:moveTo>
                    <a:lnTo>
                      <a:pt x="1096609" y="27153"/>
                    </a:lnTo>
                    <a:lnTo>
                      <a:pt x="1096609" y="365891"/>
                    </a:lnTo>
                    <a:lnTo>
                      <a:pt x="194547" y="1213308"/>
                    </a:lnTo>
                    <a:lnTo>
                      <a:pt x="0" y="100621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ounded Rectangle 69">
              <a:extLst>
                <a:ext uri="{FF2B5EF4-FFF2-40B4-BE49-F238E27FC236}">
                  <a16:creationId xmlns:a16="http://schemas.microsoft.com/office/drawing/2014/main" id="{4EED4043-D900-4621-B13F-C5168F61BF39}"/>
                </a:ext>
              </a:extLst>
            </p:cNvPr>
            <p:cNvSpPr/>
            <p:nvPr/>
          </p:nvSpPr>
          <p:spPr>
            <a:xfrm rot="16200000" flipV="1">
              <a:off x="11000705" y="2912846"/>
              <a:ext cx="816798" cy="45719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70">
              <a:extLst>
                <a:ext uri="{FF2B5EF4-FFF2-40B4-BE49-F238E27FC236}">
                  <a16:creationId xmlns:a16="http://schemas.microsoft.com/office/drawing/2014/main" id="{B4DD20B3-D00A-45BB-A0D5-EB94FEDED4E2}"/>
                </a:ext>
              </a:extLst>
            </p:cNvPr>
            <p:cNvSpPr/>
            <p:nvPr/>
          </p:nvSpPr>
          <p:spPr>
            <a:xfrm rot="16200000" flipV="1">
              <a:off x="8422026" y="1531500"/>
              <a:ext cx="197421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71">
              <a:extLst>
                <a:ext uri="{FF2B5EF4-FFF2-40B4-BE49-F238E27FC236}">
                  <a16:creationId xmlns:a16="http://schemas.microsoft.com/office/drawing/2014/main" id="{CB62FCFF-FDCE-4978-8785-F90D15263F59}"/>
                </a:ext>
              </a:extLst>
            </p:cNvPr>
            <p:cNvSpPr/>
            <p:nvPr/>
          </p:nvSpPr>
          <p:spPr>
            <a:xfrm rot="16200000" flipV="1">
              <a:off x="8283585" y="2588162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72">
              <a:extLst>
                <a:ext uri="{FF2B5EF4-FFF2-40B4-BE49-F238E27FC236}">
                  <a16:creationId xmlns:a16="http://schemas.microsoft.com/office/drawing/2014/main" id="{465ADDF0-8AA4-4F89-B8A5-BEEE969113DB}"/>
                </a:ext>
              </a:extLst>
            </p:cNvPr>
            <p:cNvSpPr/>
            <p:nvPr/>
          </p:nvSpPr>
          <p:spPr>
            <a:xfrm rot="16200000" flipV="1">
              <a:off x="8283585" y="3144158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7">
              <a:extLst>
                <a:ext uri="{FF2B5EF4-FFF2-40B4-BE49-F238E27FC236}">
                  <a16:creationId xmlns:a16="http://schemas.microsoft.com/office/drawing/2014/main" id="{5784F744-A2AC-4395-9B27-F77EC4F2D3E9}"/>
                </a:ext>
              </a:extLst>
            </p:cNvPr>
            <p:cNvSpPr/>
            <p:nvPr/>
          </p:nvSpPr>
          <p:spPr>
            <a:xfrm>
              <a:off x="9415965" y="471504"/>
              <a:ext cx="1090577" cy="319325"/>
            </a:xfrm>
            <a:prstGeom prst="roundRect">
              <a:avLst>
                <a:gd name="adj" fmla="val 44799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ounded Rectangle 10">
              <a:extLst>
                <a:ext uri="{FF2B5EF4-FFF2-40B4-BE49-F238E27FC236}">
                  <a16:creationId xmlns:a16="http://schemas.microsoft.com/office/drawing/2014/main" id="{FD455795-7492-4824-8C19-77DCA80D0E70}"/>
                </a:ext>
              </a:extLst>
            </p:cNvPr>
            <p:cNvSpPr/>
            <p:nvPr/>
          </p:nvSpPr>
          <p:spPr>
            <a:xfrm>
              <a:off x="9415965" y="467432"/>
              <a:ext cx="1090577" cy="163736"/>
            </a:xfrm>
            <a:prstGeom prst="roundRect">
              <a:avLst>
                <a:gd name="adj" fmla="val 0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ounded Rectangle 62">
              <a:extLst>
                <a:ext uri="{FF2B5EF4-FFF2-40B4-BE49-F238E27FC236}">
                  <a16:creationId xmlns:a16="http://schemas.microsoft.com/office/drawing/2014/main" id="{498A8A9F-24BD-48A4-A354-E9DF299AC3E5}"/>
                </a:ext>
              </a:extLst>
            </p:cNvPr>
            <p:cNvSpPr/>
            <p:nvPr/>
          </p:nvSpPr>
          <p:spPr>
            <a:xfrm>
              <a:off x="8910284" y="2121846"/>
              <a:ext cx="2139656" cy="1287918"/>
            </a:xfrm>
            <a:prstGeom prst="roundRect">
              <a:avLst>
                <a:gd name="adj" fmla="val 33335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You are a few steps away from opening a SWITCH </a:t>
              </a:r>
              <a:r>
                <a:rPr kumimoji="0" lang="en-GB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edu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-ID account! Insert the code sent to your e-mail 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Rounded Rectangle 62">
              <a:extLst>
                <a:ext uri="{FF2B5EF4-FFF2-40B4-BE49-F238E27FC236}">
                  <a16:creationId xmlns:a16="http://schemas.microsoft.com/office/drawing/2014/main" id="{546B4A71-2DD4-431D-B7C7-A74A70FE3FDB}"/>
                </a:ext>
              </a:extLst>
            </p:cNvPr>
            <p:cNvSpPr/>
            <p:nvPr/>
          </p:nvSpPr>
          <p:spPr>
            <a:xfrm>
              <a:off x="8853221" y="3670350"/>
              <a:ext cx="499209" cy="46147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2" name="Picture 2" descr="SWITCH">
              <a:extLst>
                <a:ext uri="{FF2B5EF4-FFF2-40B4-BE49-F238E27FC236}">
                  <a16:creationId xmlns:a16="http://schemas.microsoft.com/office/drawing/2014/main" id="{7BDFA401-A502-4FFA-8D17-4B552B9FA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5304" y="819044"/>
              <a:ext cx="1500825" cy="38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ounded Rectangle 62">
              <a:extLst>
                <a:ext uri="{FF2B5EF4-FFF2-40B4-BE49-F238E27FC236}">
                  <a16:creationId xmlns:a16="http://schemas.microsoft.com/office/drawing/2014/main" id="{28079615-ACFB-4759-9A5C-20417312FEA8}"/>
                </a:ext>
              </a:extLst>
            </p:cNvPr>
            <p:cNvSpPr/>
            <p:nvPr/>
          </p:nvSpPr>
          <p:spPr>
            <a:xfrm>
              <a:off x="9446597" y="3670350"/>
              <a:ext cx="499209" cy="46147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Rounded Rectangle 62">
              <a:extLst>
                <a:ext uri="{FF2B5EF4-FFF2-40B4-BE49-F238E27FC236}">
                  <a16:creationId xmlns:a16="http://schemas.microsoft.com/office/drawing/2014/main" id="{941A28B6-A5B7-4E7A-9EB2-32C6F84DFD90}"/>
                </a:ext>
              </a:extLst>
            </p:cNvPr>
            <p:cNvSpPr/>
            <p:nvPr/>
          </p:nvSpPr>
          <p:spPr>
            <a:xfrm>
              <a:off x="10045990" y="3670350"/>
              <a:ext cx="499209" cy="46147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Rounded Rectangle 62">
              <a:extLst>
                <a:ext uri="{FF2B5EF4-FFF2-40B4-BE49-F238E27FC236}">
                  <a16:creationId xmlns:a16="http://schemas.microsoft.com/office/drawing/2014/main" id="{377447E6-CA2F-4540-B1AD-A797E2EE13E0}"/>
                </a:ext>
              </a:extLst>
            </p:cNvPr>
            <p:cNvSpPr/>
            <p:nvPr/>
          </p:nvSpPr>
          <p:spPr>
            <a:xfrm>
              <a:off x="10643069" y="3670350"/>
              <a:ext cx="499209" cy="46147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Rounded Rectangle 62">
              <a:extLst>
                <a:ext uri="{FF2B5EF4-FFF2-40B4-BE49-F238E27FC236}">
                  <a16:creationId xmlns:a16="http://schemas.microsoft.com/office/drawing/2014/main" id="{1130E935-18D5-4000-8247-D1D6C458DD17}"/>
                </a:ext>
              </a:extLst>
            </p:cNvPr>
            <p:cNvSpPr/>
            <p:nvPr/>
          </p:nvSpPr>
          <p:spPr>
            <a:xfrm>
              <a:off x="9380545" y="4354089"/>
              <a:ext cx="1220064" cy="328824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Verification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Rounded Rectangle 62">
              <a:extLst>
                <a:ext uri="{FF2B5EF4-FFF2-40B4-BE49-F238E27FC236}">
                  <a16:creationId xmlns:a16="http://schemas.microsoft.com/office/drawing/2014/main" id="{4DA48B4B-2061-4BCF-979B-CDC69A0BBE3E}"/>
                </a:ext>
              </a:extLst>
            </p:cNvPr>
            <p:cNvSpPr/>
            <p:nvPr/>
          </p:nvSpPr>
          <p:spPr>
            <a:xfrm>
              <a:off x="9020490" y="2069286"/>
              <a:ext cx="1940173" cy="2858038"/>
            </a:xfrm>
            <a:prstGeom prst="roundRect">
              <a:avLst>
                <a:gd name="adj" fmla="val 28406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Verified!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SWITCH </a:t>
              </a:r>
              <a:r>
                <a:rPr kumimoji="0" lang="en-GB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edu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-ID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192T736Y947P </a:t>
              </a:r>
            </a:p>
          </p:txBody>
        </p:sp>
        <p:sp>
          <p:nvSpPr>
            <p:cNvPr id="31" name="L-Shape 30">
              <a:extLst>
                <a:ext uri="{FF2B5EF4-FFF2-40B4-BE49-F238E27FC236}">
                  <a16:creationId xmlns:a16="http://schemas.microsoft.com/office/drawing/2014/main" id="{F495E229-84F8-4735-A31A-B85EC9D255C5}"/>
                </a:ext>
              </a:extLst>
            </p:cNvPr>
            <p:cNvSpPr/>
            <p:nvPr/>
          </p:nvSpPr>
          <p:spPr>
            <a:xfrm rot="18714547">
              <a:off x="9788330" y="2874821"/>
              <a:ext cx="473570" cy="287041"/>
            </a:xfrm>
            <a:prstGeom prst="corner">
              <a:avLst/>
            </a:prstGeom>
            <a:solidFill>
              <a:srgbClr val="A1C6EA"/>
            </a:solidFill>
            <a:ln>
              <a:solidFill>
                <a:srgbClr val="A1C6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1AA823B0-7BB7-4323-9448-4E03BB723E3A}"/>
                </a:ext>
              </a:extLst>
            </p:cNvPr>
            <p:cNvGrpSpPr/>
            <p:nvPr/>
          </p:nvGrpSpPr>
          <p:grpSpPr>
            <a:xfrm>
              <a:off x="8642760" y="5642419"/>
              <a:ext cx="2625732" cy="618579"/>
              <a:chOff x="709787" y="5623837"/>
              <a:chExt cx="2625732" cy="618579"/>
            </a:xfrm>
          </p:grpSpPr>
          <p:sp>
            <p:nvSpPr>
              <p:cNvPr id="206" name="Rounded Rectangle 9">
                <a:extLst>
                  <a:ext uri="{FF2B5EF4-FFF2-40B4-BE49-F238E27FC236}">
                    <a16:creationId xmlns:a16="http://schemas.microsoft.com/office/drawing/2014/main" id="{CC3484E7-5FFA-4243-97CB-9F9D76DDFEEA}"/>
                  </a:ext>
                </a:extLst>
              </p:cNvPr>
              <p:cNvSpPr/>
              <p:nvPr/>
            </p:nvSpPr>
            <p:spPr>
              <a:xfrm flipV="1">
                <a:off x="1554274" y="6210016"/>
                <a:ext cx="928857" cy="32400"/>
              </a:xfrm>
              <a:prstGeom prst="roundRect">
                <a:avLst>
                  <a:gd name="adj" fmla="val 43367"/>
                </a:avLst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9AE3A978-B7FC-4970-B8C6-624E09CD43FD}"/>
                  </a:ext>
                </a:extLst>
              </p:cNvPr>
              <p:cNvSpPr/>
              <p:nvPr/>
            </p:nvSpPr>
            <p:spPr>
              <a:xfrm>
                <a:off x="767790" y="5623837"/>
                <a:ext cx="2497655" cy="45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FE18F690-0632-48A1-87A7-FFBB819C57B1}"/>
                  </a:ext>
                </a:extLst>
              </p:cNvPr>
              <p:cNvSpPr/>
              <p:nvPr/>
            </p:nvSpPr>
            <p:spPr>
              <a:xfrm>
                <a:off x="709787" y="5687604"/>
                <a:ext cx="2625732" cy="443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09" name="Graphic 208" descr="User outline">
                <a:extLst>
                  <a:ext uri="{FF2B5EF4-FFF2-40B4-BE49-F238E27FC236}">
                    <a16:creationId xmlns:a16="http://schemas.microsoft.com/office/drawing/2014/main" id="{87BD564E-BA24-491E-8753-BF64B6588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16704" y="5681107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210" name="Graphic 209" descr="Ringer outline">
                <a:extLst>
                  <a:ext uri="{FF2B5EF4-FFF2-40B4-BE49-F238E27FC236}">
                    <a16:creationId xmlns:a16="http://schemas.microsoft.com/office/drawing/2014/main" id="{584757B7-0D9E-4200-9E1C-D734FC9AC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35516" y="5687604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211" name="Graphic 210" descr="Home outline">
                <a:extLst>
                  <a:ext uri="{FF2B5EF4-FFF2-40B4-BE49-F238E27FC236}">
                    <a16:creationId xmlns:a16="http://schemas.microsoft.com/office/drawing/2014/main" id="{9CD2AF10-BEA0-49C3-BF4D-41DE91A00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70493" y="5681107"/>
                <a:ext cx="244951" cy="244951"/>
              </a:xfrm>
              <a:prstGeom prst="rect">
                <a:avLst/>
              </a:prstGeom>
            </p:spPr>
          </p:pic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DDB04ABC-B48F-4E35-B636-9B6951243D9C}"/>
                  </a:ext>
                </a:extLst>
              </p:cNvPr>
              <p:cNvSpPr txBox="1"/>
              <p:nvPr/>
            </p:nvSpPr>
            <p:spPr>
              <a:xfrm>
                <a:off x="1409878" y="5869728"/>
                <a:ext cx="566181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Research</a:t>
                </a:r>
                <a:endParaRPr kumimoji="0" lang="en-CO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C6218F8F-62EB-44E4-99EC-32F2F1C8F766}"/>
                  </a:ext>
                </a:extLst>
              </p:cNvPr>
              <p:cNvSpPr txBox="1"/>
              <p:nvPr/>
            </p:nvSpPr>
            <p:spPr>
              <a:xfrm>
                <a:off x="2095486" y="5872039"/>
                <a:ext cx="50045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Favorite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F0CFA97-0168-43F9-900E-EAC50E821F5E}"/>
                  </a:ext>
                </a:extLst>
              </p:cNvPr>
              <p:cNvSpPr txBox="1"/>
              <p:nvPr/>
            </p:nvSpPr>
            <p:spPr>
              <a:xfrm>
                <a:off x="2619606" y="5883886"/>
                <a:ext cx="67197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Notifications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A5F73BC9-5B50-49AD-8A9D-ACBE0216A83A}"/>
                  </a:ext>
                </a:extLst>
              </p:cNvPr>
              <p:cNvSpPr txBox="1"/>
              <p:nvPr/>
            </p:nvSpPr>
            <p:spPr>
              <a:xfrm>
                <a:off x="784413" y="5868051"/>
                <a:ext cx="51648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Account</a:t>
                </a:r>
              </a:p>
            </p:txBody>
          </p: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B1C5BFCC-C6F8-436C-8E57-E97E30AA91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13" y="5623837"/>
                <a:ext cx="26191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phic 216" descr="Badge Heart with solid fill">
                <a:extLst>
                  <a:ext uri="{FF2B5EF4-FFF2-40B4-BE49-F238E27FC236}">
                    <a16:creationId xmlns:a16="http://schemas.microsoft.com/office/drawing/2014/main" id="{42C08E0C-8979-4AC5-85EB-764150D22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93800" y="5650784"/>
                <a:ext cx="316829" cy="3168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1360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2D3A5A-2AF9-40A9-B7B2-9D9B5399710C}"/>
              </a:ext>
            </a:extLst>
          </p:cNvPr>
          <p:cNvGrpSpPr/>
          <p:nvPr/>
        </p:nvGrpSpPr>
        <p:grpSpPr>
          <a:xfrm>
            <a:off x="833584" y="394987"/>
            <a:ext cx="3138822" cy="5988050"/>
            <a:chOff x="833584" y="358158"/>
            <a:chExt cx="3138822" cy="598805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BD292EC-B4B7-D747-BA07-7E99A4E35DD3}"/>
                </a:ext>
              </a:extLst>
            </p:cNvPr>
            <p:cNvSpPr/>
            <p:nvPr/>
          </p:nvSpPr>
          <p:spPr>
            <a:xfrm>
              <a:off x="860469" y="358158"/>
              <a:ext cx="2884662" cy="5988050"/>
            </a:xfrm>
            <a:prstGeom prst="roundRect">
              <a:avLst>
                <a:gd name="adj" fmla="val 14848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514F478-169E-2549-BE2F-78320925ACB9}"/>
                </a:ext>
              </a:extLst>
            </p:cNvPr>
            <p:cNvSpPr/>
            <p:nvPr/>
          </p:nvSpPr>
          <p:spPr>
            <a:xfrm>
              <a:off x="893400" y="392983"/>
              <a:ext cx="2818800" cy="5918400"/>
            </a:xfrm>
            <a:prstGeom prst="roundRect">
              <a:avLst>
                <a:gd name="adj" fmla="val 14284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FD24E17-8E81-654A-B324-AB6C5830C213}"/>
                </a:ext>
              </a:extLst>
            </p:cNvPr>
            <p:cNvSpPr/>
            <p:nvPr/>
          </p:nvSpPr>
          <p:spPr>
            <a:xfrm>
              <a:off x="987567" y="489985"/>
              <a:ext cx="2630466" cy="5724395"/>
            </a:xfrm>
            <a:prstGeom prst="roundRect">
              <a:avLst>
                <a:gd name="adj" fmla="val 1050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ounded Rectangle 15">
              <a:extLst>
                <a:ext uri="{FF2B5EF4-FFF2-40B4-BE49-F238E27FC236}">
                  <a16:creationId xmlns:a16="http://schemas.microsoft.com/office/drawing/2014/main" id="{D1788181-2631-4470-8DA7-8EFD900E4191}"/>
                </a:ext>
              </a:extLst>
            </p:cNvPr>
            <p:cNvSpPr/>
            <p:nvPr/>
          </p:nvSpPr>
          <p:spPr>
            <a:xfrm>
              <a:off x="985651" y="489985"/>
              <a:ext cx="2632382" cy="683913"/>
            </a:xfrm>
            <a:prstGeom prst="roundRect">
              <a:avLst>
                <a:gd name="adj" fmla="val 40715"/>
              </a:avLst>
            </a:prstGeom>
            <a:solidFill>
              <a:srgbClr val="A1C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9F7E05C-4ABE-4A15-A728-AAC7CB24E72C}"/>
                </a:ext>
              </a:extLst>
            </p:cNvPr>
            <p:cNvGrpSpPr/>
            <p:nvPr/>
          </p:nvGrpSpPr>
          <p:grpSpPr>
            <a:xfrm>
              <a:off x="1230843" y="1870812"/>
              <a:ext cx="2741563" cy="3762652"/>
              <a:chOff x="7983696" y="2019531"/>
              <a:chExt cx="2741563" cy="3762652"/>
            </a:xfrm>
            <a:solidFill>
              <a:srgbClr val="DAE3E5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7803774-36EB-4771-9C53-83E41CEDF82B}"/>
                  </a:ext>
                </a:extLst>
              </p:cNvPr>
              <p:cNvSpPr/>
              <p:nvPr/>
            </p:nvSpPr>
            <p:spPr>
              <a:xfrm>
                <a:off x="8290087" y="2654242"/>
                <a:ext cx="2043070" cy="2124655"/>
              </a:xfrm>
              <a:custGeom>
                <a:avLst/>
                <a:gdLst>
                  <a:gd name="connsiteX0" fmla="*/ 2031846 w 2043070"/>
                  <a:gd name="connsiteY0" fmla="*/ 0 h 2124655"/>
                  <a:gd name="connsiteX1" fmla="*/ 2043070 w 2043070"/>
                  <a:gd name="connsiteY1" fmla="*/ 11948 h 2124655"/>
                  <a:gd name="connsiteX2" fmla="*/ 2043070 w 2043070"/>
                  <a:gd name="connsiteY2" fmla="*/ 395880 h 2124655"/>
                  <a:gd name="connsiteX3" fmla="*/ 202815 w 2043070"/>
                  <a:gd name="connsiteY3" fmla="*/ 2124655 h 2124655"/>
                  <a:gd name="connsiteX4" fmla="*/ 0 w 2043070"/>
                  <a:gd name="connsiteY4" fmla="*/ 1908761 h 2124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3070" h="2124655">
                    <a:moveTo>
                      <a:pt x="2031846" y="0"/>
                    </a:moveTo>
                    <a:lnTo>
                      <a:pt x="2043070" y="11948"/>
                    </a:lnTo>
                    <a:lnTo>
                      <a:pt x="2043070" y="395880"/>
                    </a:lnTo>
                    <a:lnTo>
                      <a:pt x="202815" y="2124655"/>
                    </a:lnTo>
                    <a:lnTo>
                      <a:pt x="0" y="1908761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68D982-2D43-42B3-9C62-23303FD8090E}"/>
                  </a:ext>
                </a:extLst>
              </p:cNvPr>
              <p:cNvSpPr/>
              <p:nvPr/>
            </p:nvSpPr>
            <p:spPr>
              <a:xfrm>
                <a:off x="7983696" y="2019531"/>
                <a:ext cx="2364603" cy="2414317"/>
              </a:xfrm>
              <a:custGeom>
                <a:avLst/>
                <a:gdLst>
                  <a:gd name="connsiteX0" fmla="*/ 2349557 w 2364603"/>
                  <a:gd name="connsiteY0" fmla="*/ 0 h 2414317"/>
                  <a:gd name="connsiteX1" fmla="*/ 2364603 w 2364603"/>
                  <a:gd name="connsiteY1" fmla="*/ 16016 h 2414317"/>
                  <a:gd name="connsiteX2" fmla="*/ 2364603 w 2364603"/>
                  <a:gd name="connsiteY2" fmla="*/ 375719 h 2414317"/>
                  <a:gd name="connsiteX3" fmla="*/ 194547 w 2364603"/>
                  <a:gd name="connsiteY3" fmla="*/ 2414317 h 2414317"/>
                  <a:gd name="connsiteX4" fmla="*/ 0 w 2364603"/>
                  <a:gd name="connsiteY4" fmla="*/ 2207225 h 24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4603" h="2414317">
                    <a:moveTo>
                      <a:pt x="2349557" y="0"/>
                    </a:moveTo>
                    <a:lnTo>
                      <a:pt x="2364603" y="16016"/>
                    </a:lnTo>
                    <a:lnTo>
                      <a:pt x="2364603" y="375719"/>
                    </a:lnTo>
                    <a:lnTo>
                      <a:pt x="194547" y="2414317"/>
                    </a:lnTo>
                    <a:lnTo>
                      <a:pt x="0" y="220722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BF47F78-BC08-439B-A0A4-6B72301CC7DF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413949" y="3023527"/>
                <a:ext cx="284140" cy="2338480"/>
              </a:xfrm>
              <a:custGeom>
                <a:avLst/>
                <a:gdLst>
                  <a:gd name="connsiteX0" fmla="*/ 0 w 284140"/>
                  <a:gd name="connsiteY0" fmla="*/ 0 h 2338480"/>
                  <a:gd name="connsiteX1" fmla="*/ 43518 w 284140"/>
                  <a:gd name="connsiteY1" fmla="*/ 0 h 2338480"/>
                  <a:gd name="connsiteX2" fmla="*/ 284140 w 284140"/>
                  <a:gd name="connsiteY2" fmla="*/ 226046 h 2338480"/>
                  <a:gd name="connsiteX3" fmla="*/ 284140 w 284140"/>
                  <a:gd name="connsiteY3" fmla="*/ 2338480 h 2338480"/>
                  <a:gd name="connsiteX4" fmla="*/ 0 w 284140"/>
                  <a:gd name="connsiteY4" fmla="*/ 2338480 h 23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2338480">
                    <a:moveTo>
                      <a:pt x="0" y="0"/>
                    </a:moveTo>
                    <a:lnTo>
                      <a:pt x="43518" y="0"/>
                    </a:lnTo>
                    <a:lnTo>
                      <a:pt x="284140" y="226046"/>
                    </a:lnTo>
                    <a:lnTo>
                      <a:pt x="284140" y="2338480"/>
                    </a:lnTo>
                    <a:lnTo>
                      <a:pt x="0" y="2338480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3E65B58-D361-43DC-85EF-49B0AC1F8160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585179" y="3709559"/>
                <a:ext cx="284140" cy="1937214"/>
              </a:xfrm>
              <a:custGeom>
                <a:avLst/>
                <a:gdLst>
                  <a:gd name="connsiteX0" fmla="*/ 0 w 284140"/>
                  <a:gd name="connsiteY0" fmla="*/ 0 h 1937214"/>
                  <a:gd name="connsiteX1" fmla="*/ 7002 w 284140"/>
                  <a:gd name="connsiteY1" fmla="*/ 0 h 1937214"/>
                  <a:gd name="connsiteX2" fmla="*/ 284140 w 284140"/>
                  <a:gd name="connsiteY2" fmla="*/ 260350 h 1937214"/>
                  <a:gd name="connsiteX3" fmla="*/ 284140 w 284140"/>
                  <a:gd name="connsiteY3" fmla="*/ 1937214 h 1937214"/>
                  <a:gd name="connsiteX4" fmla="*/ 0 w 284140"/>
                  <a:gd name="connsiteY4" fmla="*/ 1937214 h 19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1937214">
                    <a:moveTo>
                      <a:pt x="0" y="0"/>
                    </a:moveTo>
                    <a:lnTo>
                      <a:pt x="7002" y="0"/>
                    </a:lnTo>
                    <a:lnTo>
                      <a:pt x="284140" y="260350"/>
                    </a:lnTo>
                    <a:lnTo>
                      <a:pt x="284140" y="1937214"/>
                    </a:lnTo>
                    <a:lnTo>
                      <a:pt x="0" y="1937214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2E891B0-6550-4615-A197-6E0794150F81}"/>
                  </a:ext>
                </a:extLst>
              </p:cNvPr>
              <p:cNvSpPr/>
              <p:nvPr/>
            </p:nvSpPr>
            <p:spPr>
              <a:xfrm>
                <a:off x="9261563" y="4568875"/>
                <a:ext cx="1096609" cy="1213308"/>
              </a:xfrm>
              <a:custGeom>
                <a:avLst/>
                <a:gdLst>
                  <a:gd name="connsiteX0" fmla="*/ 1071101 w 1096609"/>
                  <a:gd name="connsiteY0" fmla="*/ 0 h 1213308"/>
                  <a:gd name="connsiteX1" fmla="*/ 1096609 w 1096609"/>
                  <a:gd name="connsiteY1" fmla="*/ 27153 h 1213308"/>
                  <a:gd name="connsiteX2" fmla="*/ 1096609 w 1096609"/>
                  <a:gd name="connsiteY2" fmla="*/ 365891 h 1213308"/>
                  <a:gd name="connsiteX3" fmla="*/ 194547 w 1096609"/>
                  <a:gd name="connsiteY3" fmla="*/ 1213308 h 1213308"/>
                  <a:gd name="connsiteX4" fmla="*/ 0 w 1096609"/>
                  <a:gd name="connsiteY4" fmla="*/ 1006215 h 1213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6609" h="1213308">
                    <a:moveTo>
                      <a:pt x="1071101" y="0"/>
                    </a:moveTo>
                    <a:lnTo>
                      <a:pt x="1096609" y="27153"/>
                    </a:lnTo>
                    <a:lnTo>
                      <a:pt x="1096609" y="365891"/>
                    </a:lnTo>
                    <a:lnTo>
                      <a:pt x="194547" y="1213308"/>
                    </a:lnTo>
                    <a:lnTo>
                      <a:pt x="0" y="100621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F676DD02-92C0-7B41-836A-B6C2511840E4}"/>
                </a:ext>
              </a:extLst>
            </p:cNvPr>
            <p:cNvSpPr/>
            <p:nvPr/>
          </p:nvSpPr>
          <p:spPr>
            <a:xfrm rot="16200000" flipV="1">
              <a:off x="3342250" y="2348292"/>
              <a:ext cx="816798" cy="45719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84087FD5-F87E-644D-9454-5E3D03F7FF61}"/>
                </a:ext>
              </a:extLst>
            </p:cNvPr>
            <p:cNvSpPr/>
            <p:nvPr/>
          </p:nvSpPr>
          <p:spPr>
            <a:xfrm rot="16200000" flipV="1">
              <a:off x="763571" y="1749151"/>
              <a:ext cx="197421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5792B73-F98E-4647-B4B8-141015969F09}"/>
                </a:ext>
              </a:extLst>
            </p:cNvPr>
            <p:cNvSpPr/>
            <p:nvPr/>
          </p:nvSpPr>
          <p:spPr>
            <a:xfrm rot="16200000" flipV="1">
              <a:off x="625130" y="2315708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0D6B17EA-8686-DC46-AE8C-025D10C7BAB5}"/>
                </a:ext>
              </a:extLst>
            </p:cNvPr>
            <p:cNvSpPr/>
            <p:nvPr/>
          </p:nvSpPr>
          <p:spPr>
            <a:xfrm rot="16200000" flipV="1">
              <a:off x="625130" y="2871704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452E896-C764-BB41-BD57-2C233B90F56D}"/>
                </a:ext>
              </a:extLst>
            </p:cNvPr>
            <p:cNvSpPr/>
            <p:nvPr/>
          </p:nvSpPr>
          <p:spPr>
            <a:xfrm>
              <a:off x="1757510" y="397055"/>
              <a:ext cx="1090577" cy="319325"/>
            </a:xfrm>
            <a:prstGeom prst="roundRect">
              <a:avLst>
                <a:gd name="adj" fmla="val 44799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E5A722E-1141-8F4D-B2ED-F1ADD0F6E7C9}"/>
                </a:ext>
              </a:extLst>
            </p:cNvPr>
            <p:cNvSpPr/>
            <p:nvPr/>
          </p:nvSpPr>
          <p:spPr>
            <a:xfrm>
              <a:off x="1757510" y="392983"/>
              <a:ext cx="1090577" cy="163736"/>
            </a:xfrm>
            <a:prstGeom prst="roundRect">
              <a:avLst>
                <a:gd name="adj" fmla="val 0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ounded Rectangle 62">
              <a:extLst>
                <a:ext uri="{FF2B5EF4-FFF2-40B4-BE49-F238E27FC236}">
                  <a16:creationId xmlns:a16="http://schemas.microsoft.com/office/drawing/2014/main" id="{C4341EE9-F1EC-42BC-8FA4-EBD23C5BB5A5}"/>
                </a:ext>
              </a:extLst>
            </p:cNvPr>
            <p:cNvSpPr/>
            <p:nvPr/>
          </p:nvSpPr>
          <p:spPr>
            <a:xfrm>
              <a:off x="1690683" y="5009816"/>
              <a:ext cx="1220064" cy="328824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Adjust info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ounded Rectangle 62">
              <a:extLst>
                <a:ext uri="{FF2B5EF4-FFF2-40B4-BE49-F238E27FC236}">
                  <a16:creationId xmlns:a16="http://schemas.microsoft.com/office/drawing/2014/main" id="{077F0EC7-9410-4668-9D6D-1CCE9557ABE6}"/>
                </a:ext>
              </a:extLst>
            </p:cNvPr>
            <p:cNvSpPr/>
            <p:nvPr/>
          </p:nvSpPr>
          <p:spPr>
            <a:xfrm>
              <a:off x="1189749" y="4330949"/>
              <a:ext cx="2240959" cy="32882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Language proficiency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ounded Rectangle 62">
              <a:extLst>
                <a:ext uri="{FF2B5EF4-FFF2-40B4-BE49-F238E27FC236}">
                  <a16:creationId xmlns:a16="http://schemas.microsoft.com/office/drawing/2014/main" id="{C4BA2B9E-68AA-45DB-AC8A-B623E814F414}"/>
                </a:ext>
              </a:extLst>
            </p:cNvPr>
            <p:cNvSpPr/>
            <p:nvPr/>
          </p:nvSpPr>
          <p:spPr>
            <a:xfrm>
              <a:off x="1189250" y="3824245"/>
              <a:ext cx="2240959" cy="32882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Level of studies         HS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ounded Rectangle 62">
              <a:extLst>
                <a:ext uri="{FF2B5EF4-FFF2-40B4-BE49-F238E27FC236}">
                  <a16:creationId xmlns:a16="http://schemas.microsoft.com/office/drawing/2014/main" id="{DB359226-E266-468A-B529-3AEDE75D6A8A}"/>
                </a:ext>
              </a:extLst>
            </p:cNvPr>
            <p:cNvSpPr/>
            <p:nvPr/>
          </p:nvSpPr>
          <p:spPr>
            <a:xfrm>
              <a:off x="1187696" y="3318370"/>
              <a:ext cx="2240959" cy="32882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Sex                          F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ounded Rectangle 62">
              <a:extLst>
                <a:ext uri="{FF2B5EF4-FFF2-40B4-BE49-F238E27FC236}">
                  <a16:creationId xmlns:a16="http://schemas.microsoft.com/office/drawing/2014/main" id="{93E24994-8CDD-4383-9086-374F0AFD9D9D}"/>
                </a:ext>
              </a:extLst>
            </p:cNvPr>
            <p:cNvSpPr/>
            <p:nvPr/>
          </p:nvSpPr>
          <p:spPr>
            <a:xfrm>
              <a:off x="1194766" y="2787910"/>
              <a:ext cx="2240959" cy="328824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Nationality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ounded Rectangle 62">
              <a:extLst>
                <a:ext uri="{FF2B5EF4-FFF2-40B4-BE49-F238E27FC236}">
                  <a16:creationId xmlns:a16="http://schemas.microsoft.com/office/drawing/2014/main" id="{88B4FACF-AB3E-44CB-A7C0-3FC188810FE8}"/>
                </a:ext>
              </a:extLst>
            </p:cNvPr>
            <p:cNvSpPr/>
            <p:nvPr/>
          </p:nvSpPr>
          <p:spPr>
            <a:xfrm>
              <a:off x="1807799" y="1700831"/>
              <a:ext cx="989997" cy="914637"/>
            </a:xfrm>
            <a:prstGeom prst="roundRect">
              <a:avLst>
                <a:gd name="adj" fmla="val 28406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Add Image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6" name="Picture 2" descr="SWITCH">
              <a:extLst>
                <a:ext uri="{FF2B5EF4-FFF2-40B4-BE49-F238E27FC236}">
                  <a16:creationId xmlns:a16="http://schemas.microsoft.com/office/drawing/2014/main" id="{BFE5C9EE-1BF2-44AA-AFB5-50D7E7850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6849" y="744595"/>
              <a:ext cx="1500825" cy="38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1864FE8D-68F8-4D68-B014-1C4913F25016}"/>
                </a:ext>
              </a:extLst>
            </p:cNvPr>
            <p:cNvSpPr/>
            <p:nvPr/>
          </p:nvSpPr>
          <p:spPr>
            <a:xfrm rot="13457921">
              <a:off x="3147863" y="2842188"/>
              <a:ext cx="147258" cy="154124"/>
            </a:xfrm>
            <a:prstGeom prst="halfFrame">
              <a:avLst>
                <a:gd name="adj1" fmla="val 16946"/>
                <a:gd name="adj2" fmla="val 16166"/>
              </a:avLst>
            </a:prstGeom>
            <a:solidFill>
              <a:srgbClr val="A1C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96F8FD-FB03-4BAE-8ED4-2E164683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0979" y="1654727"/>
              <a:ext cx="989997" cy="989997"/>
            </a:xfrm>
            <a:prstGeom prst="roundRect">
              <a:avLst>
                <a:gd name="adj" fmla="val 28601"/>
              </a:avLst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A531764-76B6-4B68-909F-508864EE7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654" y="2888064"/>
              <a:ext cx="233148" cy="155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Half Frame 123">
              <a:extLst>
                <a:ext uri="{FF2B5EF4-FFF2-40B4-BE49-F238E27FC236}">
                  <a16:creationId xmlns:a16="http://schemas.microsoft.com/office/drawing/2014/main" id="{8F2F583D-2ADA-4D5A-9763-9CD13FF550D6}"/>
                </a:ext>
              </a:extLst>
            </p:cNvPr>
            <p:cNvSpPr/>
            <p:nvPr/>
          </p:nvSpPr>
          <p:spPr>
            <a:xfrm rot="13457921">
              <a:off x="3142784" y="3386514"/>
              <a:ext cx="147258" cy="154124"/>
            </a:xfrm>
            <a:prstGeom prst="halfFrame">
              <a:avLst>
                <a:gd name="adj1" fmla="val 16946"/>
                <a:gd name="adj2" fmla="val 16166"/>
              </a:avLst>
            </a:prstGeom>
            <a:solidFill>
              <a:srgbClr val="A1C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Half Frame 141">
              <a:extLst>
                <a:ext uri="{FF2B5EF4-FFF2-40B4-BE49-F238E27FC236}">
                  <a16:creationId xmlns:a16="http://schemas.microsoft.com/office/drawing/2014/main" id="{02515AC0-6A36-4F87-B5BA-039AFAB7E491}"/>
                </a:ext>
              </a:extLst>
            </p:cNvPr>
            <p:cNvSpPr/>
            <p:nvPr/>
          </p:nvSpPr>
          <p:spPr>
            <a:xfrm rot="13457921">
              <a:off x="3142080" y="3904127"/>
              <a:ext cx="147258" cy="154124"/>
            </a:xfrm>
            <a:prstGeom prst="halfFrame">
              <a:avLst>
                <a:gd name="adj1" fmla="val 16946"/>
                <a:gd name="adj2" fmla="val 16166"/>
              </a:avLst>
            </a:prstGeom>
            <a:solidFill>
              <a:srgbClr val="A1C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ounded Rectangle 62">
              <a:extLst>
                <a:ext uri="{FF2B5EF4-FFF2-40B4-BE49-F238E27FC236}">
                  <a16:creationId xmlns:a16="http://schemas.microsoft.com/office/drawing/2014/main" id="{88E723FE-31E1-40C9-96D4-636B245F4967}"/>
                </a:ext>
              </a:extLst>
            </p:cNvPr>
            <p:cNvSpPr/>
            <p:nvPr/>
          </p:nvSpPr>
          <p:spPr>
            <a:xfrm>
              <a:off x="1206881" y="4751669"/>
              <a:ext cx="715392" cy="145944"/>
            </a:xfrm>
            <a:prstGeom prst="roundRect">
              <a:avLst>
                <a:gd name="adj" fmla="val 47424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English</a:t>
              </a:r>
              <a:endParaRPr kumimoji="0" lang="en-CO" sz="15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83" name="Rounded Rectangle 62">
              <a:extLst>
                <a:ext uri="{FF2B5EF4-FFF2-40B4-BE49-F238E27FC236}">
                  <a16:creationId xmlns:a16="http://schemas.microsoft.com/office/drawing/2014/main" id="{5B96270D-AC63-4457-8EED-6AA211841CF1}"/>
                </a:ext>
              </a:extLst>
            </p:cNvPr>
            <p:cNvSpPr/>
            <p:nvPr/>
          </p:nvSpPr>
          <p:spPr>
            <a:xfrm>
              <a:off x="1957357" y="4751669"/>
              <a:ext cx="715392" cy="145944"/>
            </a:xfrm>
            <a:prstGeom prst="roundRect">
              <a:avLst>
                <a:gd name="adj" fmla="val 47424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Spanish</a:t>
              </a:r>
              <a:endParaRPr kumimoji="0" lang="en-CO" sz="15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84" name="Rounded Rectangle 62">
              <a:extLst>
                <a:ext uri="{FF2B5EF4-FFF2-40B4-BE49-F238E27FC236}">
                  <a16:creationId xmlns:a16="http://schemas.microsoft.com/office/drawing/2014/main" id="{040029EC-8371-44A4-BF64-D4CC6D1BC9B8}"/>
                </a:ext>
              </a:extLst>
            </p:cNvPr>
            <p:cNvSpPr/>
            <p:nvPr/>
          </p:nvSpPr>
          <p:spPr>
            <a:xfrm>
              <a:off x="2704825" y="4751669"/>
              <a:ext cx="715392" cy="145944"/>
            </a:xfrm>
            <a:prstGeom prst="roundRect">
              <a:avLst>
                <a:gd name="adj" fmla="val 47424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German</a:t>
              </a:r>
              <a:endParaRPr kumimoji="0" lang="en-CO" sz="15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0C9918-AF7B-4AB9-B94C-940BACCA9B8A}"/>
                </a:ext>
              </a:extLst>
            </p:cNvPr>
            <p:cNvSpPr/>
            <p:nvPr/>
          </p:nvSpPr>
          <p:spPr>
            <a:xfrm>
              <a:off x="1804627" y="4800547"/>
              <a:ext cx="59581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541E787-BDA2-4D7E-9C93-CC1CE63179D8}"/>
                </a:ext>
              </a:extLst>
            </p:cNvPr>
            <p:cNvSpPr/>
            <p:nvPr/>
          </p:nvSpPr>
          <p:spPr>
            <a:xfrm>
              <a:off x="2568370" y="4800547"/>
              <a:ext cx="59581" cy="45719"/>
            </a:xfrm>
            <a:prstGeom prst="ellipse">
              <a:avLst/>
            </a:prstGeom>
            <a:solidFill>
              <a:srgbClr val="0E2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D94C621-9442-4AEA-81BE-C6FFDF1497C3}"/>
                </a:ext>
              </a:extLst>
            </p:cNvPr>
            <p:cNvSpPr/>
            <p:nvPr/>
          </p:nvSpPr>
          <p:spPr>
            <a:xfrm>
              <a:off x="3321657" y="4800547"/>
              <a:ext cx="59581" cy="45719"/>
            </a:xfrm>
            <a:prstGeom prst="ellipse">
              <a:avLst/>
            </a:prstGeom>
            <a:solidFill>
              <a:srgbClr val="F69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Rounded Rectangle 62">
              <a:extLst>
                <a:ext uri="{FF2B5EF4-FFF2-40B4-BE49-F238E27FC236}">
                  <a16:creationId xmlns:a16="http://schemas.microsoft.com/office/drawing/2014/main" id="{7EDF4E76-DAE5-41E1-8076-FBB1E0B82701}"/>
                </a:ext>
              </a:extLst>
            </p:cNvPr>
            <p:cNvSpPr/>
            <p:nvPr/>
          </p:nvSpPr>
          <p:spPr>
            <a:xfrm>
              <a:off x="1265574" y="1401184"/>
              <a:ext cx="2139656" cy="191979"/>
            </a:xfrm>
            <a:prstGeom prst="roundRect">
              <a:avLst>
                <a:gd name="adj" fmla="val 33335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Additional information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F8139BC-1341-4EB9-9165-84FE5078A657}"/>
                </a:ext>
              </a:extLst>
            </p:cNvPr>
            <p:cNvGrpSpPr/>
            <p:nvPr/>
          </p:nvGrpSpPr>
          <p:grpSpPr>
            <a:xfrm>
              <a:off x="972257" y="5581502"/>
              <a:ext cx="2625732" cy="618579"/>
              <a:chOff x="709787" y="5623837"/>
              <a:chExt cx="2625732" cy="618579"/>
            </a:xfrm>
          </p:grpSpPr>
          <p:sp>
            <p:nvSpPr>
              <p:cNvPr id="221" name="Rounded Rectangle 9">
                <a:extLst>
                  <a:ext uri="{FF2B5EF4-FFF2-40B4-BE49-F238E27FC236}">
                    <a16:creationId xmlns:a16="http://schemas.microsoft.com/office/drawing/2014/main" id="{04D5BE5D-A35C-4266-9481-9C233A606C73}"/>
                  </a:ext>
                </a:extLst>
              </p:cNvPr>
              <p:cNvSpPr/>
              <p:nvPr/>
            </p:nvSpPr>
            <p:spPr>
              <a:xfrm flipV="1">
                <a:off x="1554274" y="6210016"/>
                <a:ext cx="928857" cy="32400"/>
              </a:xfrm>
              <a:prstGeom prst="roundRect">
                <a:avLst>
                  <a:gd name="adj" fmla="val 43367"/>
                </a:avLst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CF72DA4-BDBF-4EC8-B422-B3F15FA4D877}"/>
                  </a:ext>
                </a:extLst>
              </p:cNvPr>
              <p:cNvSpPr/>
              <p:nvPr/>
            </p:nvSpPr>
            <p:spPr>
              <a:xfrm>
                <a:off x="767790" y="5623837"/>
                <a:ext cx="2497655" cy="45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A8D7FE6E-E82D-458B-87DE-7D46CD108A64}"/>
                  </a:ext>
                </a:extLst>
              </p:cNvPr>
              <p:cNvSpPr/>
              <p:nvPr/>
            </p:nvSpPr>
            <p:spPr>
              <a:xfrm>
                <a:off x="709787" y="5687604"/>
                <a:ext cx="2625732" cy="443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24" name="Graphic 223" descr="User outline">
                <a:extLst>
                  <a:ext uri="{FF2B5EF4-FFF2-40B4-BE49-F238E27FC236}">
                    <a16:creationId xmlns:a16="http://schemas.microsoft.com/office/drawing/2014/main" id="{1D81EA87-F4C5-4320-813F-0D9693F51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704" y="5681107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225" name="Graphic 224" descr="Ringer outline">
                <a:extLst>
                  <a:ext uri="{FF2B5EF4-FFF2-40B4-BE49-F238E27FC236}">
                    <a16:creationId xmlns:a16="http://schemas.microsoft.com/office/drawing/2014/main" id="{6E59DE29-7842-45BE-B20F-982227893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835516" y="5687604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226" name="Graphic 225" descr="Home outline">
                <a:extLst>
                  <a:ext uri="{FF2B5EF4-FFF2-40B4-BE49-F238E27FC236}">
                    <a16:creationId xmlns:a16="http://schemas.microsoft.com/office/drawing/2014/main" id="{118FBF09-11AC-47C3-8412-4B8B44C7C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570493" y="5681107"/>
                <a:ext cx="244951" cy="244951"/>
              </a:xfrm>
              <a:prstGeom prst="rect">
                <a:avLst/>
              </a:prstGeom>
            </p:spPr>
          </p:pic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FCBC51EC-CDA6-40EB-8D91-96088662A802}"/>
                  </a:ext>
                </a:extLst>
              </p:cNvPr>
              <p:cNvSpPr txBox="1"/>
              <p:nvPr/>
            </p:nvSpPr>
            <p:spPr>
              <a:xfrm>
                <a:off x="1409878" y="5869728"/>
                <a:ext cx="566181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Research</a:t>
                </a:r>
                <a:endParaRPr kumimoji="0" lang="en-CO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3B00C525-7E80-4B17-AEDF-847BDE7BC686}"/>
                  </a:ext>
                </a:extLst>
              </p:cNvPr>
              <p:cNvSpPr txBox="1"/>
              <p:nvPr/>
            </p:nvSpPr>
            <p:spPr>
              <a:xfrm>
                <a:off x="2095486" y="5872039"/>
                <a:ext cx="50045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Favorite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54ECE905-6806-4BCB-944F-992A34833255}"/>
                  </a:ext>
                </a:extLst>
              </p:cNvPr>
              <p:cNvSpPr txBox="1"/>
              <p:nvPr/>
            </p:nvSpPr>
            <p:spPr>
              <a:xfrm>
                <a:off x="2619606" y="5883886"/>
                <a:ext cx="67197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Notifications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74762C9C-79DC-4433-BFB7-36F354176AD9}"/>
                  </a:ext>
                </a:extLst>
              </p:cNvPr>
              <p:cNvSpPr txBox="1"/>
              <p:nvPr/>
            </p:nvSpPr>
            <p:spPr>
              <a:xfrm>
                <a:off x="784413" y="5868051"/>
                <a:ext cx="51648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Account</a:t>
                </a:r>
              </a:p>
            </p:txBody>
          </p: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8821E095-238F-44E9-96BA-521EE3E90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13" y="5623837"/>
                <a:ext cx="26191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2" name="Graphic 231" descr="Badge Heart with solid fill">
                <a:extLst>
                  <a:ext uri="{FF2B5EF4-FFF2-40B4-BE49-F238E27FC236}">
                    <a16:creationId xmlns:a16="http://schemas.microsoft.com/office/drawing/2014/main" id="{333FAFE4-D5D3-485C-95FA-80203FEE0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93800" y="5650784"/>
                <a:ext cx="316829" cy="316829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DEDE1A-0E9E-447F-8070-678D4AB45977}"/>
              </a:ext>
            </a:extLst>
          </p:cNvPr>
          <p:cNvGrpSpPr/>
          <p:nvPr/>
        </p:nvGrpSpPr>
        <p:grpSpPr>
          <a:xfrm>
            <a:off x="4593766" y="394987"/>
            <a:ext cx="2939924" cy="5988050"/>
            <a:chOff x="4477582" y="392983"/>
            <a:chExt cx="2939924" cy="5988050"/>
          </a:xfrm>
        </p:grpSpPr>
        <p:sp>
          <p:nvSpPr>
            <p:cNvPr id="238" name="Rounded Rectangle 6">
              <a:extLst>
                <a:ext uri="{FF2B5EF4-FFF2-40B4-BE49-F238E27FC236}">
                  <a16:creationId xmlns:a16="http://schemas.microsoft.com/office/drawing/2014/main" id="{7422B6AA-2E22-4F10-BF0C-6FD5F3C84D10}"/>
                </a:ext>
              </a:extLst>
            </p:cNvPr>
            <p:cNvSpPr/>
            <p:nvPr/>
          </p:nvSpPr>
          <p:spPr>
            <a:xfrm>
              <a:off x="4504467" y="392983"/>
              <a:ext cx="2884662" cy="5988050"/>
            </a:xfrm>
            <a:prstGeom prst="roundRect">
              <a:avLst>
                <a:gd name="adj" fmla="val 14848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Rounded Rectangle 8">
              <a:extLst>
                <a:ext uri="{FF2B5EF4-FFF2-40B4-BE49-F238E27FC236}">
                  <a16:creationId xmlns:a16="http://schemas.microsoft.com/office/drawing/2014/main" id="{0DCA219A-42AE-4D0D-BE0E-57C4FD96A543}"/>
                </a:ext>
              </a:extLst>
            </p:cNvPr>
            <p:cNvSpPr/>
            <p:nvPr/>
          </p:nvSpPr>
          <p:spPr>
            <a:xfrm>
              <a:off x="4537398" y="427808"/>
              <a:ext cx="2818800" cy="5918400"/>
            </a:xfrm>
            <a:prstGeom prst="roundRect">
              <a:avLst>
                <a:gd name="adj" fmla="val 14284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Rounded Rectangle 5">
              <a:extLst>
                <a:ext uri="{FF2B5EF4-FFF2-40B4-BE49-F238E27FC236}">
                  <a16:creationId xmlns:a16="http://schemas.microsoft.com/office/drawing/2014/main" id="{F90DF805-6C27-4E3F-8031-4A7852D55983}"/>
                </a:ext>
              </a:extLst>
            </p:cNvPr>
            <p:cNvSpPr/>
            <p:nvPr/>
          </p:nvSpPr>
          <p:spPr>
            <a:xfrm>
              <a:off x="4631794" y="521985"/>
              <a:ext cx="2630466" cy="5724395"/>
            </a:xfrm>
            <a:prstGeom prst="roundRect">
              <a:avLst>
                <a:gd name="adj" fmla="val 1050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Rounded Rectangle 15">
              <a:extLst>
                <a:ext uri="{FF2B5EF4-FFF2-40B4-BE49-F238E27FC236}">
                  <a16:creationId xmlns:a16="http://schemas.microsoft.com/office/drawing/2014/main" id="{FBF94BA2-40DE-454D-8587-A9E327C9DDC8}"/>
                </a:ext>
              </a:extLst>
            </p:cNvPr>
            <p:cNvSpPr/>
            <p:nvPr/>
          </p:nvSpPr>
          <p:spPr>
            <a:xfrm>
              <a:off x="4629649" y="524810"/>
              <a:ext cx="2632382" cy="683913"/>
            </a:xfrm>
            <a:prstGeom prst="roundRect">
              <a:avLst>
                <a:gd name="adj" fmla="val 40715"/>
              </a:avLst>
            </a:prstGeom>
            <a:solidFill>
              <a:srgbClr val="A1C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Rounded Rectangle 69">
              <a:extLst>
                <a:ext uri="{FF2B5EF4-FFF2-40B4-BE49-F238E27FC236}">
                  <a16:creationId xmlns:a16="http://schemas.microsoft.com/office/drawing/2014/main" id="{190F161F-1B0C-4D36-B9F2-3CA44B65F520}"/>
                </a:ext>
              </a:extLst>
            </p:cNvPr>
            <p:cNvSpPr/>
            <p:nvPr/>
          </p:nvSpPr>
          <p:spPr>
            <a:xfrm rot="16200000" flipV="1">
              <a:off x="6986248" y="2873222"/>
              <a:ext cx="816798" cy="45719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Rounded Rectangle 70">
              <a:extLst>
                <a:ext uri="{FF2B5EF4-FFF2-40B4-BE49-F238E27FC236}">
                  <a16:creationId xmlns:a16="http://schemas.microsoft.com/office/drawing/2014/main" id="{6FF83468-6D0B-4F66-990B-8A33B8F45BBA}"/>
                </a:ext>
              </a:extLst>
            </p:cNvPr>
            <p:cNvSpPr/>
            <p:nvPr/>
          </p:nvSpPr>
          <p:spPr>
            <a:xfrm rot="16200000" flipV="1">
              <a:off x="4407569" y="1491876"/>
              <a:ext cx="197421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Rounded Rectangle 71">
              <a:extLst>
                <a:ext uri="{FF2B5EF4-FFF2-40B4-BE49-F238E27FC236}">
                  <a16:creationId xmlns:a16="http://schemas.microsoft.com/office/drawing/2014/main" id="{389E67AA-A8DF-4144-B006-4317D0C5B21C}"/>
                </a:ext>
              </a:extLst>
            </p:cNvPr>
            <p:cNvSpPr/>
            <p:nvPr/>
          </p:nvSpPr>
          <p:spPr>
            <a:xfrm rot="16200000" flipV="1">
              <a:off x="4269128" y="2548538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Rounded Rectangle 72">
              <a:extLst>
                <a:ext uri="{FF2B5EF4-FFF2-40B4-BE49-F238E27FC236}">
                  <a16:creationId xmlns:a16="http://schemas.microsoft.com/office/drawing/2014/main" id="{D3F65261-3DBF-49E0-A5B6-50F69FD0CD17}"/>
                </a:ext>
              </a:extLst>
            </p:cNvPr>
            <p:cNvSpPr/>
            <p:nvPr/>
          </p:nvSpPr>
          <p:spPr>
            <a:xfrm rot="16200000" flipV="1">
              <a:off x="4269128" y="3104534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Rounded Rectangle 7">
              <a:extLst>
                <a:ext uri="{FF2B5EF4-FFF2-40B4-BE49-F238E27FC236}">
                  <a16:creationId xmlns:a16="http://schemas.microsoft.com/office/drawing/2014/main" id="{D621A324-EAA1-4F0E-B7FC-9EB96317551F}"/>
                </a:ext>
              </a:extLst>
            </p:cNvPr>
            <p:cNvSpPr/>
            <p:nvPr/>
          </p:nvSpPr>
          <p:spPr>
            <a:xfrm>
              <a:off x="5401508" y="431880"/>
              <a:ext cx="1090577" cy="319325"/>
            </a:xfrm>
            <a:prstGeom prst="roundRect">
              <a:avLst>
                <a:gd name="adj" fmla="val 44799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Rounded Rectangle 10">
              <a:extLst>
                <a:ext uri="{FF2B5EF4-FFF2-40B4-BE49-F238E27FC236}">
                  <a16:creationId xmlns:a16="http://schemas.microsoft.com/office/drawing/2014/main" id="{E3DC17ED-67B7-4618-8ED4-8FE9990DE2D1}"/>
                </a:ext>
              </a:extLst>
            </p:cNvPr>
            <p:cNvSpPr/>
            <p:nvPr/>
          </p:nvSpPr>
          <p:spPr>
            <a:xfrm>
              <a:off x="5401508" y="427808"/>
              <a:ext cx="1090577" cy="163736"/>
            </a:xfrm>
            <a:prstGeom prst="roundRect">
              <a:avLst>
                <a:gd name="adj" fmla="val 0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0" name="Picture 2" descr="SWITCH">
              <a:extLst>
                <a:ext uri="{FF2B5EF4-FFF2-40B4-BE49-F238E27FC236}">
                  <a16:creationId xmlns:a16="http://schemas.microsoft.com/office/drawing/2014/main" id="{DAC41146-95A1-4D27-A567-D71519B4C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847" y="779420"/>
              <a:ext cx="1500825" cy="38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6FAD491-7165-4408-93F9-723DF5929165}"/>
                </a:ext>
              </a:extLst>
            </p:cNvPr>
            <p:cNvSpPr/>
            <p:nvPr/>
          </p:nvSpPr>
          <p:spPr>
            <a:xfrm>
              <a:off x="4639036" y="2185672"/>
              <a:ext cx="2630466" cy="2928162"/>
            </a:xfrm>
            <a:custGeom>
              <a:avLst/>
              <a:gdLst>
                <a:gd name="connsiteX0" fmla="*/ 881138 w 2630466"/>
                <a:gd name="connsiteY0" fmla="*/ 2879763 h 2928162"/>
                <a:gd name="connsiteX1" fmla="*/ 878464 w 2630466"/>
                <a:gd name="connsiteY1" fmla="*/ 2881806 h 2928162"/>
                <a:gd name="connsiteX2" fmla="*/ 894431 w 2630466"/>
                <a:gd name="connsiteY2" fmla="*/ 2879763 h 2928162"/>
                <a:gd name="connsiteX3" fmla="*/ 1067204 w 2630466"/>
                <a:gd name="connsiteY3" fmla="*/ 2866555 h 2928162"/>
                <a:gd name="connsiteX4" fmla="*/ 1071010 w 2630466"/>
                <a:gd name="connsiteY4" fmla="*/ 2868771 h 2928162"/>
                <a:gd name="connsiteX5" fmla="*/ 1067204 w 2630466"/>
                <a:gd name="connsiteY5" fmla="*/ 2873159 h 2928162"/>
                <a:gd name="connsiteX6" fmla="*/ 1044424 w 2630466"/>
                <a:gd name="connsiteY6" fmla="*/ 2853369 h 2928162"/>
                <a:gd name="connsiteX7" fmla="*/ 1061523 w 2630466"/>
                <a:gd name="connsiteY7" fmla="*/ 2855563 h 2928162"/>
                <a:gd name="connsiteX8" fmla="*/ 1057717 w 2630466"/>
                <a:gd name="connsiteY8" fmla="*/ 2862167 h 2928162"/>
                <a:gd name="connsiteX9" fmla="*/ 1042530 w 2630466"/>
                <a:gd name="connsiteY9" fmla="*/ 2866555 h 2928162"/>
                <a:gd name="connsiteX10" fmla="*/ 1050124 w 2630466"/>
                <a:gd name="connsiteY10" fmla="*/ 2862167 h 2928162"/>
                <a:gd name="connsiteX11" fmla="*/ 1046318 w 2630466"/>
                <a:gd name="connsiteY11" fmla="*/ 2859973 h 2928162"/>
                <a:gd name="connsiteX12" fmla="*/ 1050124 w 2630466"/>
                <a:gd name="connsiteY12" fmla="*/ 2857757 h 2928162"/>
                <a:gd name="connsiteX13" fmla="*/ 1067204 w 2630466"/>
                <a:gd name="connsiteY13" fmla="*/ 2851153 h 2928162"/>
                <a:gd name="connsiteX14" fmla="*/ 1074798 w 2630466"/>
                <a:gd name="connsiteY14" fmla="*/ 2853369 h 2928162"/>
                <a:gd name="connsiteX15" fmla="*/ 1072904 w 2630466"/>
                <a:gd name="connsiteY15" fmla="*/ 2853369 h 2928162"/>
                <a:gd name="connsiteX16" fmla="*/ 1078604 w 2630466"/>
                <a:gd name="connsiteY16" fmla="*/ 2857757 h 2928162"/>
                <a:gd name="connsiteX17" fmla="*/ 1084303 w 2630466"/>
                <a:gd name="connsiteY17" fmla="*/ 2855563 h 2928162"/>
                <a:gd name="connsiteX18" fmla="*/ 1082410 w 2630466"/>
                <a:gd name="connsiteY18" fmla="*/ 2857757 h 2928162"/>
                <a:gd name="connsiteX19" fmla="*/ 1080497 w 2630466"/>
                <a:gd name="connsiteY19" fmla="*/ 2862167 h 2928162"/>
                <a:gd name="connsiteX20" fmla="*/ 1074798 w 2630466"/>
                <a:gd name="connsiteY20" fmla="*/ 2864361 h 2928162"/>
                <a:gd name="connsiteX21" fmla="*/ 1076710 w 2630466"/>
                <a:gd name="connsiteY21" fmla="*/ 2868771 h 2928162"/>
                <a:gd name="connsiteX22" fmla="*/ 1067204 w 2630466"/>
                <a:gd name="connsiteY22" fmla="*/ 2866555 h 2928162"/>
                <a:gd name="connsiteX23" fmla="*/ 1090003 w 2630466"/>
                <a:gd name="connsiteY23" fmla="*/ 2419969 h 2928162"/>
                <a:gd name="connsiteX24" fmla="*/ 1084303 w 2630466"/>
                <a:gd name="connsiteY24" fmla="*/ 2430961 h 2928162"/>
                <a:gd name="connsiteX25" fmla="*/ 1084303 w 2630466"/>
                <a:gd name="connsiteY25" fmla="*/ 2426573 h 2928162"/>
                <a:gd name="connsiteX26" fmla="*/ 1103296 w 2630466"/>
                <a:gd name="connsiteY26" fmla="*/ 2391359 h 2928162"/>
                <a:gd name="connsiteX27" fmla="*/ 1097597 w 2630466"/>
                <a:gd name="connsiteY27" fmla="*/ 2413365 h 2928162"/>
                <a:gd name="connsiteX28" fmla="*/ 1090003 w 2630466"/>
                <a:gd name="connsiteY28" fmla="*/ 2419969 h 2928162"/>
                <a:gd name="connsiteX29" fmla="*/ 1099490 w 2630466"/>
                <a:gd name="connsiteY29" fmla="*/ 2393575 h 2928162"/>
                <a:gd name="connsiteX30" fmla="*/ 1099490 w 2630466"/>
                <a:gd name="connsiteY30" fmla="*/ 1726976 h 2928162"/>
                <a:gd name="connsiteX31" fmla="*/ 1103296 w 2630466"/>
                <a:gd name="connsiteY31" fmla="*/ 1735774 h 2928162"/>
                <a:gd name="connsiteX32" fmla="*/ 1091897 w 2630466"/>
                <a:gd name="connsiteY32" fmla="*/ 1753370 h 2928162"/>
                <a:gd name="connsiteX33" fmla="*/ 1072904 w 2630466"/>
                <a:gd name="connsiteY33" fmla="*/ 1759973 h 2928162"/>
                <a:gd name="connsiteX34" fmla="*/ 1067204 w 2630466"/>
                <a:gd name="connsiteY34" fmla="*/ 1753370 h 2928162"/>
                <a:gd name="connsiteX35" fmla="*/ 1067204 w 2630466"/>
                <a:gd name="connsiteY35" fmla="*/ 1733580 h 2928162"/>
                <a:gd name="connsiteX36" fmla="*/ 436820 w 2630466"/>
                <a:gd name="connsiteY36" fmla="*/ 1427782 h 2928162"/>
                <a:gd name="connsiteX37" fmla="*/ 438714 w 2630466"/>
                <a:gd name="connsiteY37" fmla="*/ 1427782 h 2928162"/>
                <a:gd name="connsiteX38" fmla="*/ 440608 w 2630466"/>
                <a:gd name="connsiteY38" fmla="*/ 1429976 h 2928162"/>
                <a:gd name="connsiteX39" fmla="*/ 526066 w 2630466"/>
                <a:gd name="connsiteY39" fmla="*/ 1381576 h 2928162"/>
                <a:gd name="connsiteX40" fmla="*/ 527960 w 2630466"/>
                <a:gd name="connsiteY40" fmla="*/ 1385986 h 2928162"/>
                <a:gd name="connsiteX41" fmla="*/ 526066 w 2630466"/>
                <a:gd name="connsiteY41" fmla="*/ 1383792 h 2928162"/>
                <a:gd name="connsiteX42" fmla="*/ 628587 w 2630466"/>
                <a:gd name="connsiteY42" fmla="*/ 1311193 h 2928162"/>
                <a:gd name="connsiteX43" fmla="*/ 655173 w 2630466"/>
                <a:gd name="connsiteY43" fmla="*/ 1324379 h 2928162"/>
                <a:gd name="connsiteX44" fmla="*/ 647580 w 2630466"/>
                <a:gd name="connsiteY44" fmla="*/ 1324379 h 2928162"/>
                <a:gd name="connsiteX45" fmla="*/ 638093 w 2630466"/>
                <a:gd name="connsiteY45" fmla="*/ 1328789 h 2928162"/>
                <a:gd name="connsiteX46" fmla="*/ 630499 w 2630466"/>
                <a:gd name="connsiteY46" fmla="*/ 1326573 h 2928162"/>
                <a:gd name="connsiteX47" fmla="*/ 622906 w 2630466"/>
                <a:gd name="connsiteY47" fmla="*/ 1313387 h 2928162"/>
                <a:gd name="connsiteX48" fmla="*/ 704540 w 2630466"/>
                <a:gd name="connsiteY48" fmla="*/ 1284778 h 2928162"/>
                <a:gd name="connsiteX49" fmla="*/ 772899 w 2630466"/>
                <a:gd name="connsiteY49" fmla="*/ 1295791 h 2928162"/>
                <a:gd name="connsiteX50" fmla="*/ 767199 w 2630466"/>
                <a:gd name="connsiteY50" fmla="*/ 1297985 h 2928162"/>
                <a:gd name="connsiteX51" fmla="*/ 786192 w 2630466"/>
                <a:gd name="connsiteY51" fmla="*/ 1306783 h 2928162"/>
                <a:gd name="connsiteX52" fmla="*/ 780492 w 2630466"/>
                <a:gd name="connsiteY52" fmla="*/ 1317775 h 2928162"/>
                <a:gd name="connsiteX53" fmla="*/ 740613 w 2630466"/>
                <a:gd name="connsiteY53" fmla="*/ 1317775 h 2928162"/>
                <a:gd name="connsiteX54" fmla="*/ 734932 w 2630466"/>
                <a:gd name="connsiteY54" fmla="*/ 1330983 h 2928162"/>
                <a:gd name="connsiteX55" fmla="*/ 729232 w 2630466"/>
                <a:gd name="connsiteY55" fmla="*/ 1324379 h 2928162"/>
                <a:gd name="connsiteX56" fmla="*/ 719726 w 2630466"/>
                <a:gd name="connsiteY56" fmla="*/ 1317775 h 2928162"/>
                <a:gd name="connsiteX57" fmla="*/ 693159 w 2630466"/>
                <a:gd name="connsiteY57" fmla="*/ 1322185 h 2928162"/>
                <a:gd name="connsiteX58" fmla="*/ 685565 w 2630466"/>
                <a:gd name="connsiteY58" fmla="*/ 1315581 h 2928162"/>
                <a:gd name="connsiteX59" fmla="*/ 689353 w 2630466"/>
                <a:gd name="connsiteY59" fmla="*/ 1308977 h 2928162"/>
                <a:gd name="connsiteX60" fmla="*/ 714045 w 2630466"/>
                <a:gd name="connsiteY60" fmla="*/ 1313387 h 2928162"/>
                <a:gd name="connsiteX61" fmla="*/ 719726 w 2630466"/>
                <a:gd name="connsiteY61" fmla="*/ 1311193 h 2928162"/>
                <a:gd name="connsiteX62" fmla="*/ 714045 w 2630466"/>
                <a:gd name="connsiteY62" fmla="*/ 1300179 h 2928162"/>
                <a:gd name="connsiteX63" fmla="*/ 714045 w 2630466"/>
                <a:gd name="connsiteY63" fmla="*/ 1291381 h 2928162"/>
                <a:gd name="connsiteX64" fmla="*/ 478594 w 2630466"/>
                <a:gd name="connsiteY64" fmla="*/ 1245176 h 2928162"/>
                <a:gd name="connsiteX65" fmla="*/ 482381 w 2630466"/>
                <a:gd name="connsiteY65" fmla="*/ 1245176 h 2928162"/>
                <a:gd name="connsiteX66" fmla="*/ 478594 w 2630466"/>
                <a:gd name="connsiteY66" fmla="*/ 1247392 h 2928162"/>
                <a:gd name="connsiteX67" fmla="*/ 583026 w 2630466"/>
                <a:gd name="connsiteY67" fmla="*/ 1209984 h 2928162"/>
                <a:gd name="connsiteX68" fmla="*/ 641880 w 2630466"/>
                <a:gd name="connsiteY68" fmla="*/ 1240788 h 2928162"/>
                <a:gd name="connsiteX69" fmla="*/ 639986 w 2630466"/>
                <a:gd name="connsiteY69" fmla="*/ 1238594 h 2928162"/>
                <a:gd name="connsiteX70" fmla="*/ 647580 w 2630466"/>
                <a:gd name="connsiteY70" fmla="*/ 1242982 h 2928162"/>
                <a:gd name="connsiteX71" fmla="*/ 643792 w 2630466"/>
                <a:gd name="connsiteY71" fmla="*/ 1242982 h 2928162"/>
                <a:gd name="connsiteX72" fmla="*/ 647580 w 2630466"/>
                <a:gd name="connsiteY72" fmla="*/ 1245176 h 2928162"/>
                <a:gd name="connsiteX73" fmla="*/ 651386 w 2630466"/>
                <a:gd name="connsiteY73" fmla="*/ 1249586 h 2928162"/>
                <a:gd name="connsiteX74" fmla="*/ 691246 w 2630466"/>
                <a:gd name="connsiteY74" fmla="*/ 1271592 h 2928162"/>
                <a:gd name="connsiteX75" fmla="*/ 691246 w 2630466"/>
                <a:gd name="connsiteY75" fmla="*/ 1278174 h 2928162"/>
                <a:gd name="connsiteX76" fmla="*/ 677953 w 2630466"/>
                <a:gd name="connsiteY76" fmla="*/ 1280389 h 2928162"/>
                <a:gd name="connsiteX77" fmla="*/ 676060 w 2630466"/>
                <a:gd name="connsiteY77" fmla="*/ 1278174 h 2928162"/>
                <a:gd name="connsiteX78" fmla="*/ 634287 w 2630466"/>
                <a:gd name="connsiteY78" fmla="*/ 1282584 h 2928162"/>
                <a:gd name="connsiteX79" fmla="*/ 643792 w 2630466"/>
                <a:gd name="connsiteY79" fmla="*/ 1264988 h 2928162"/>
                <a:gd name="connsiteX80" fmla="*/ 624799 w 2630466"/>
                <a:gd name="connsiteY80" fmla="*/ 1258384 h 2928162"/>
                <a:gd name="connsiteX81" fmla="*/ 622906 w 2630466"/>
                <a:gd name="connsiteY81" fmla="*/ 1245176 h 2928162"/>
                <a:gd name="connsiteX82" fmla="*/ 567839 w 2630466"/>
                <a:gd name="connsiteY82" fmla="*/ 1225386 h 2928162"/>
                <a:gd name="connsiteX83" fmla="*/ 571627 w 2630466"/>
                <a:gd name="connsiteY83" fmla="*/ 1220977 h 2928162"/>
                <a:gd name="connsiteX84" fmla="*/ 526066 w 2630466"/>
                <a:gd name="connsiteY84" fmla="*/ 1240788 h 2928162"/>
                <a:gd name="connsiteX85" fmla="*/ 526066 w 2630466"/>
                <a:gd name="connsiteY85" fmla="*/ 1236378 h 2928162"/>
                <a:gd name="connsiteX86" fmla="*/ 520367 w 2630466"/>
                <a:gd name="connsiteY86" fmla="*/ 1238594 h 2928162"/>
                <a:gd name="connsiteX87" fmla="*/ 527960 w 2630466"/>
                <a:gd name="connsiteY87" fmla="*/ 1234184 h 2928162"/>
                <a:gd name="connsiteX88" fmla="*/ 529854 w 2630466"/>
                <a:gd name="connsiteY88" fmla="*/ 1229774 h 2928162"/>
                <a:gd name="connsiteX89" fmla="*/ 609613 w 2630466"/>
                <a:gd name="connsiteY89" fmla="*/ 1148377 h 2928162"/>
                <a:gd name="connsiteX90" fmla="*/ 609613 w 2630466"/>
                <a:gd name="connsiteY90" fmla="*/ 1150593 h 2928162"/>
                <a:gd name="connsiteX91" fmla="*/ 609538 w 2630466"/>
                <a:gd name="connsiteY91" fmla="*/ 1148464 h 2928162"/>
                <a:gd name="connsiteX92" fmla="*/ 537447 w 2630466"/>
                <a:gd name="connsiteY92" fmla="*/ 1062592 h 2928162"/>
                <a:gd name="connsiteX93" fmla="*/ 538431 w 2630466"/>
                <a:gd name="connsiteY93" fmla="*/ 1062657 h 2928162"/>
                <a:gd name="connsiteX94" fmla="*/ 539359 w 2630466"/>
                <a:gd name="connsiteY94" fmla="*/ 1064786 h 2928162"/>
                <a:gd name="connsiteX95" fmla="*/ 2436230 w 2630466"/>
                <a:gd name="connsiteY95" fmla="*/ 1025185 h 2928162"/>
                <a:gd name="connsiteX96" fmla="*/ 2440036 w 2630466"/>
                <a:gd name="connsiteY96" fmla="*/ 1029595 h 2928162"/>
                <a:gd name="connsiteX97" fmla="*/ 2434336 w 2630466"/>
                <a:gd name="connsiteY97" fmla="*/ 1027379 h 2928162"/>
                <a:gd name="connsiteX98" fmla="*/ 2339390 w 2630466"/>
                <a:gd name="connsiteY98" fmla="*/ 939378 h 2928162"/>
                <a:gd name="connsiteX99" fmla="*/ 2331797 w 2630466"/>
                <a:gd name="connsiteY99" fmla="*/ 943788 h 2928162"/>
                <a:gd name="connsiteX100" fmla="*/ 2329903 w 2630466"/>
                <a:gd name="connsiteY100" fmla="*/ 943788 h 2928162"/>
                <a:gd name="connsiteX101" fmla="*/ 2468516 w 2630466"/>
                <a:gd name="connsiteY101" fmla="*/ 932796 h 2928162"/>
                <a:gd name="connsiteX102" fmla="*/ 2468516 w 2630466"/>
                <a:gd name="connsiteY102" fmla="*/ 934990 h 2928162"/>
                <a:gd name="connsiteX103" fmla="*/ 2462816 w 2630466"/>
                <a:gd name="connsiteY103" fmla="*/ 948198 h 2928162"/>
                <a:gd name="connsiteX104" fmla="*/ 2447629 w 2630466"/>
                <a:gd name="connsiteY104" fmla="*/ 956996 h 2928162"/>
                <a:gd name="connsiteX105" fmla="*/ 2434336 w 2630466"/>
                <a:gd name="connsiteY105" fmla="*/ 945982 h 2928162"/>
                <a:gd name="connsiteX106" fmla="*/ 2297617 w 2630466"/>
                <a:gd name="connsiteY106" fmla="*/ 932796 h 2928162"/>
                <a:gd name="connsiteX107" fmla="*/ 2305211 w 2630466"/>
                <a:gd name="connsiteY107" fmla="*/ 934990 h 2928162"/>
                <a:gd name="connsiteX108" fmla="*/ 2303317 w 2630466"/>
                <a:gd name="connsiteY108" fmla="*/ 937184 h 2928162"/>
                <a:gd name="connsiteX109" fmla="*/ 2327991 w 2630466"/>
                <a:gd name="connsiteY109" fmla="*/ 939378 h 2928162"/>
                <a:gd name="connsiteX110" fmla="*/ 2329903 w 2630466"/>
                <a:gd name="connsiteY110" fmla="*/ 943788 h 2928162"/>
                <a:gd name="connsiteX111" fmla="*/ 2314716 w 2630466"/>
                <a:gd name="connsiteY111" fmla="*/ 948198 h 2928162"/>
                <a:gd name="connsiteX112" fmla="*/ 2295723 w 2630466"/>
                <a:gd name="connsiteY112" fmla="*/ 941594 h 2928162"/>
                <a:gd name="connsiteX113" fmla="*/ 2295723 w 2630466"/>
                <a:gd name="connsiteY113" fmla="*/ 934990 h 2928162"/>
                <a:gd name="connsiteX114" fmla="*/ 2166598 w 2630466"/>
                <a:gd name="connsiteY114" fmla="*/ 873383 h 2928162"/>
                <a:gd name="connsiteX115" fmla="*/ 2160898 w 2630466"/>
                <a:gd name="connsiteY115" fmla="*/ 895389 h 2928162"/>
                <a:gd name="connsiteX116" fmla="*/ 2162811 w 2630466"/>
                <a:gd name="connsiteY116" fmla="*/ 901992 h 2928162"/>
                <a:gd name="connsiteX117" fmla="*/ 2160898 w 2630466"/>
                <a:gd name="connsiteY117" fmla="*/ 908596 h 2928162"/>
                <a:gd name="connsiteX118" fmla="*/ 2121038 w 2630466"/>
                <a:gd name="connsiteY118" fmla="*/ 875599 h 2928162"/>
                <a:gd name="connsiteX119" fmla="*/ 2132418 w 2630466"/>
                <a:gd name="connsiteY119" fmla="*/ 877793 h 2928162"/>
                <a:gd name="connsiteX120" fmla="*/ 2284324 w 2630466"/>
                <a:gd name="connsiteY120" fmla="*/ 831587 h 2928162"/>
                <a:gd name="connsiteX121" fmla="*/ 2285197 w 2630466"/>
                <a:gd name="connsiteY121" fmla="*/ 831996 h 2928162"/>
                <a:gd name="connsiteX122" fmla="*/ 2290024 w 2630466"/>
                <a:gd name="connsiteY122" fmla="*/ 835997 h 2928162"/>
                <a:gd name="connsiteX123" fmla="*/ 2048872 w 2630466"/>
                <a:gd name="connsiteY123" fmla="*/ 816186 h 2928162"/>
                <a:gd name="connsiteX124" fmla="*/ 2069759 w 2630466"/>
                <a:gd name="connsiteY124" fmla="*/ 816186 h 2928162"/>
                <a:gd name="connsiteX125" fmla="*/ 2069759 w 2630466"/>
                <a:gd name="connsiteY125" fmla="*/ 853593 h 2928162"/>
                <a:gd name="connsiteX126" fmla="*/ 2052678 w 2630466"/>
                <a:gd name="connsiteY126" fmla="*/ 851399 h 2928162"/>
                <a:gd name="connsiteX127" fmla="*/ 2048872 w 2630466"/>
                <a:gd name="connsiteY127" fmla="*/ 822789 h 2928162"/>
                <a:gd name="connsiteX128" fmla="*/ 2065971 w 2630466"/>
                <a:gd name="connsiteY128" fmla="*/ 774390 h 2928162"/>
                <a:gd name="connsiteX129" fmla="*/ 2064078 w 2630466"/>
                <a:gd name="connsiteY129" fmla="*/ 805194 h 2928162"/>
                <a:gd name="connsiteX130" fmla="*/ 2054572 w 2630466"/>
                <a:gd name="connsiteY130" fmla="*/ 796396 h 2928162"/>
                <a:gd name="connsiteX131" fmla="*/ 2054572 w 2630466"/>
                <a:gd name="connsiteY131" fmla="*/ 787598 h 2928162"/>
                <a:gd name="connsiteX132" fmla="*/ 2052678 w 2630466"/>
                <a:gd name="connsiteY132" fmla="*/ 785382 h 2928162"/>
                <a:gd name="connsiteX133" fmla="*/ 2064078 w 2630466"/>
                <a:gd name="connsiteY133" fmla="*/ 778800 h 2928162"/>
                <a:gd name="connsiteX134" fmla="*/ 955178 w 2630466"/>
                <a:gd name="connsiteY134" fmla="*/ 666599 h 2928162"/>
                <a:gd name="connsiteX135" fmla="*/ 957090 w 2630466"/>
                <a:gd name="connsiteY135" fmla="*/ 666599 h 2928162"/>
                <a:gd name="connsiteX136" fmla="*/ 955995 w 2630466"/>
                <a:gd name="connsiteY136" fmla="*/ 666900 h 2928162"/>
                <a:gd name="connsiteX137" fmla="*/ 96936 w 2630466"/>
                <a:gd name="connsiteY137" fmla="*/ 648982 h 2928162"/>
                <a:gd name="connsiteX138" fmla="*/ 98830 w 2630466"/>
                <a:gd name="connsiteY138" fmla="*/ 648982 h 2928162"/>
                <a:gd name="connsiteX139" fmla="*/ 96936 w 2630466"/>
                <a:gd name="connsiteY139" fmla="*/ 651198 h 2928162"/>
                <a:gd name="connsiteX140" fmla="*/ 620993 w 2630466"/>
                <a:gd name="connsiteY140" fmla="*/ 642400 h 2928162"/>
                <a:gd name="connsiteX141" fmla="*/ 620993 w 2630466"/>
                <a:gd name="connsiteY141" fmla="*/ 646788 h 2928162"/>
                <a:gd name="connsiteX142" fmla="*/ 611506 w 2630466"/>
                <a:gd name="connsiteY142" fmla="*/ 653392 h 2928162"/>
                <a:gd name="connsiteX143" fmla="*/ 617206 w 2630466"/>
                <a:gd name="connsiteY143" fmla="*/ 646788 h 2928162"/>
                <a:gd name="connsiteX144" fmla="*/ 613400 w 2630466"/>
                <a:gd name="connsiteY144" fmla="*/ 646788 h 2928162"/>
                <a:gd name="connsiteX145" fmla="*/ 609613 w 2630466"/>
                <a:gd name="connsiteY145" fmla="*/ 651198 h 2928162"/>
                <a:gd name="connsiteX146" fmla="*/ 545041 w 2630466"/>
                <a:gd name="connsiteY146" fmla="*/ 688583 h 2928162"/>
                <a:gd name="connsiteX147" fmla="*/ 560246 w 2630466"/>
                <a:gd name="connsiteY147" fmla="*/ 686389 h 2928162"/>
                <a:gd name="connsiteX148" fmla="*/ 560246 w 2630466"/>
                <a:gd name="connsiteY148" fmla="*/ 692993 h 2928162"/>
                <a:gd name="connsiteX149" fmla="*/ 600107 w 2630466"/>
                <a:gd name="connsiteY149" fmla="*/ 679785 h 2928162"/>
                <a:gd name="connsiteX150" fmla="*/ 600107 w 2630466"/>
                <a:gd name="connsiteY150" fmla="*/ 688583 h 2928162"/>
                <a:gd name="connsiteX151" fmla="*/ 611506 w 2630466"/>
                <a:gd name="connsiteY151" fmla="*/ 688583 h 2928162"/>
                <a:gd name="connsiteX152" fmla="*/ 613400 w 2630466"/>
                <a:gd name="connsiteY152" fmla="*/ 695187 h 2928162"/>
                <a:gd name="connsiteX153" fmla="*/ 651386 w 2630466"/>
                <a:gd name="connsiteY153" fmla="*/ 690799 h 2928162"/>
                <a:gd name="connsiteX154" fmla="*/ 647580 w 2630466"/>
                <a:gd name="connsiteY154" fmla="*/ 695187 h 2928162"/>
                <a:gd name="connsiteX155" fmla="*/ 660873 w 2630466"/>
                <a:gd name="connsiteY155" fmla="*/ 706201 h 2928162"/>
                <a:gd name="connsiteX156" fmla="*/ 649473 w 2630466"/>
                <a:gd name="connsiteY156" fmla="*/ 706201 h 2928162"/>
                <a:gd name="connsiteX157" fmla="*/ 647580 w 2630466"/>
                <a:gd name="connsiteY157" fmla="*/ 708395 h 2928162"/>
                <a:gd name="connsiteX158" fmla="*/ 639986 w 2630466"/>
                <a:gd name="connsiteY158" fmla="*/ 703985 h 2928162"/>
                <a:gd name="connsiteX159" fmla="*/ 617206 w 2630466"/>
                <a:gd name="connsiteY159" fmla="*/ 714999 h 2928162"/>
                <a:gd name="connsiteX160" fmla="*/ 620993 w 2630466"/>
                <a:gd name="connsiteY160" fmla="*/ 708395 h 2928162"/>
                <a:gd name="connsiteX161" fmla="*/ 613400 w 2630466"/>
                <a:gd name="connsiteY161" fmla="*/ 712783 h 2928162"/>
                <a:gd name="connsiteX162" fmla="*/ 613400 w 2630466"/>
                <a:gd name="connsiteY162" fmla="*/ 708395 h 2928162"/>
                <a:gd name="connsiteX163" fmla="*/ 588726 w 2630466"/>
                <a:gd name="connsiteY163" fmla="*/ 739198 h 2928162"/>
                <a:gd name="connsiteX164" fmla="*/ 596319 w 2630466"/>
                <a:gd name="connsiteY164" fmla="*/ 739198 h 2928162"/>
                <a:gd name="connsiteX165" fmla="*/ 573521 w 2630466"/>
                <a:gd name="connsiteY165" fmla="*/ 798590 h 2928162"/>
                <a:gd name="connsiteX166" fmla="*/ 592513 w 2630466"/>
                <a:gd name="connsiteY166" fmla="*/ 791986 h 2928162"/>
                <a:gd name="connsiteX167" fmla="*/ 630499 w 2630466"/>
                <a:gd name="connsiteY167" fmla="*/ 723797 h 2928162"/>
                <a:gd name="connsiteX168" fmla="*/ 626693 w 2630466"/>
                <a:gd name="connsiteY168" fmla="*/ 734789 h 2928162"/>
                <a:gd name="connsiteX169" fmla="*/ 643792 w 2630466"/>
                <a:gd name="connsiteY169" fmla="*/ 712783 h 2928162"/>
                <a:gd name="connsiteX170" fmla="*/ 660873 w 2630466"/>
                <a:gd name="connsiteY170" fmla="*/ 719387 h 2928162"/>
                <a:gd name="connsiteX171" fmla="*/ 662766 w 2630466"/>
                <a:gd name="connsiteY171" fmla="*/ 725991 h 2928162"/>
                <a:gd name="connsiteX172" fmla="*/ 643792 w 2630466"/>
                <a:gd name="connsiteY172" fmla="*/ 756794 h 2928162"/>
                <a:gd name="connsiteX173" fmla="*/ 657067 w 2630466"/>
                <a:gd name="connsiteY173" fmla="*/ 750190 h 2928162"/>
                <a:gd name="connsiteX174" fmla="*/ 660873 w 2630466"/>
                <a:gd name="connsiteY174" fmla="*/ 772196 h 2928162"/>
                <a:gd name="connsiteX175" fmla="*/ 687459 w 2630466"/>
                <a:gd name="connsiteY175" fmla="*/ 723797 h 2928162"/>
                <a:gd name="connsiteX176" fmla="*/ 695052 w 2630466"/>
                <a:gd name="connsiteY176" fmla="*/ 723797 h 2928162"/>
                <a:gd name="connsiteX177" fmla="*/ 695052 w 2630466"/>
                <a:gd name="connsiteY177" fmla="*/ 730400 h 2928162"/>
                <a:gd name="connsiteX178" fmla="*/ 696946 w 2630466"/>
                <a:gd name="connsiteY178" fmla="*/ 730400 h 2928162"/>
                <a:gd name="connsiteX179" fmla="*/ 693159 w 2630466"/>
                <a:gd name="connsiteY179" fmla="*/ 734789 h 2928162"/>
                <a:gd name="connsiteX180" fmla="*/ 695052 w 2630466"/>
                <a:gd name="connsiteY180" fmla="*/ 736983 h 2928162"/>
                <a:gd name="connsiteX181" fmla="*/ 708346 w 2630466"/>
                <a:gd name="connsiteY181" fmla="*/ 739198 h 2928162"/>
                <a:gd name="connsiteX182" fmla="*/ 712133 w 2630466"/>
                <a:gd name="connsiteY182" fmla="*/ 732595 h 2928162"/>
                <a:gd name="connsiteX183" fmla="*/ 715939 w 2630466"/>
                <a:gd name="connsiteY183" fmla="*/ 734789 h 2928162"/>
                <a:gd name="connsiteX184" fmla="*/ 715939 w 2630466"/>
                <a:gd name="connsiteY184" fmla="*/ 732595 h 2928162"/>
                <a:gd name="connsiteX185" fmla="*/ 714045 w 2630466"/>
                <a:gd name="connsiteY185" fmla="*/ 732595 h 2928162"/>
                <a:gd name="connsiteX186" fmla="*/ 710239 w 2630466"/>
                <a:gd name="connsiteY186" fmla="*/ 714999 h 2928162"/>
                <a:gd name="connsiteX187" fmla="*/ 702646 w 2630466"/>
                <a:gd name="connsiteY187" fmla="*/ 708395 h 2928162"/>
                <a:gd name="connsiteX188" fmla="*/ 702646 w 2630466"/>
                <a:gd name="connsiteY188" fmla="*/ 706201 h 2928162"/>
                <a:gd name="connsiteX189" fmla="*/ 695052 w 2630466"/>
                <a:gd name="connsiteY189" fmla="*/ 706201 h 2928162"/>
                <a:gd name="connsiteX190" fmla="*/ 696946 w 2630466"/>
                <a:gd name="connsiteY190" fmla="*/ 703985 h 2928162"/>
                <a:gd name="connsiteX191" fmla="*/ 655173 w 2630466"/>
                <a:gd name="connsiteY191" fmla="*/ 695187 h 2928162"/>
                <a:gd name="connsiteX192" fmla="*/ 658979 w 2630466"/>
                <a:gd name="connsiteY192" fmla="*/ 690799 h 2928162"/>
                <a:gd name="connsiteX193" fmla="*/ 657067 w 2630466"/>
                <a:gd name="connsiteY193" fmla="*/ 690799 h 2928162"/>
                <a:gd name="connsiteX194" fmla="*/ 660873 w 2630466"/>
                <a:gd name="connsiteY194" fmla="*/ 688583 h 2928162"/>
                <a:gd name="connsiteX195" fmla="*/ 657067 w 2630466"/>
                <a:gd name="connsiteY195" fmla="*/ 684195 h 2928162"/>
                <a:gd name="connsiteX196" fmla="*/ 660873 w 2630466"/>
                <a:gd name="connsiteY196" fmla="*/ 679785 h 2928162"/>
                <a:gd name="connsiteX197" fmla="*/ 657067 w 2630466"/>
                <a:gd name="connsiteY197" fmla="*/ 670988 h 2928162"/>
                <a:gd name="connsiteX198" fmla="*/ 662766 w 2630466"/>
                <a:gd name="connsiteY198" fmla="*/ 664384 h 2928162"/>
                <a:gd name="connsiteX199" fmla="*/ 58969 w 2630466"/>
                <a:gd name="connsiteY199" fmla="*/ 600583 h 2928162"/>
                <a:gd name="connsiteX200" fmla="*/ 89342 w 2630466"/>
                <a:gd name="connsiteY200" fmla="*/ 613790 h 2928162"/>
                <a:gd name="connsiteX201" fmla="*/ 96936 w 2630466"/>
                <a:gd name="connsiteY201" fmla="*/ 648982 h 2928162"/>
                <a:gd name="connsiteX202" fmla="*/ 81749 w 2630466"/>
                <a:gd name="connsiteY202" fmla="*/ 651198 h 2928162"/>
                <a:gd name="connsiteX203" fmla="*/ 85536 w 2630466"/>
                <a:gd name="connsiteY203" fmla="*/ 635796 h 2928162"/>
                <a:gd name="connsiteX204" fmla="*/ 68456 w 2630466"/>
                <a:gd name="connsiteY204" fmla="*/ 640184 h 2928162"/>
                <a:gd name="connsiteX205" fmla="*/ 72243 w 2630466"/>
                <a:gd name="connsiteY205" fmla="*/ 637990 h 2928162"/>
                <a:gd name="connsiteX206" fmla="*/ 68456 w 2630466"/>
                <a:gd name="connsiteY206" fmla="*/ 635796 h 2928162"/>
                <a:gd name="connsiteX207" fmla="*/ 70350 w 2630466"/>
                <a:gd name="connsiteY207" fmla="*/ 633602 h 2928162"/>
                <a:gd name="connsiteX208" fmla="*/ 62756 w 2630466"/>
                <a:gd name="connsiteY208" fmla="*/ 633602 h 2928162"/>
                <a:gd name="connsiteX209" fmla="*/ 70350 w 2630466"/>
                <a:gd name="connsiteY209" fmla="*/ 626998 h 2928162"/>
                <a:gd name="connsiteX210" fmla="*/ 62756 w 2630466"/>
                <a:gd name="connsiteY210" fmla="*/ 622588 h 2928162"/>
                <a:gd name="connsiteX211" fmla="*/ 60863 w 2630466"/>
                <a:gd name="connsiteY211" fmla="*/ 615984 h 2928162"/>
                <a:gd name="connsiteX212" fmla="*/ 58969 w 2630466"/>
                <a:gd name="connsiteY212" fmla="*/ 618200 h 2928162"/>
                <a:gd name="connsiteX213" fmla="*/ 51357 w 2630466"/>
                <a:gd name="connsiteY213" fmla="*/ 618200 h 2928162"/>
                <a:gd name="connsiteX214" fmla="*/ 55163 w 2630466"/>
                <a:gd name="connsiteY214" fmla="*/ 613790 h 2928162"/>
                <a:gd name="connsiteX215" fmla="*/ 53269 w 2630466"/>
                <a:gd name="connsiteY215" fmla="*/ 613790 h 2928162"/>
                <a:gd name="connsiteX216" fmla="*/ 60863 w 2630466"/>
                <a:gd name="connsiteY216" fmla="*/ 611596 h 2928162"/>
                <a:gd name="connsiteX217" fmla="*/ 62756 w 2630466"/>
                <a:gd name="connsiteY217" fmla="*/ 607186 h 2928162"/>
                <a:gd name="connsiteX218" fmla="*/ 53269 w 2630466"/>
                <a:gd name="connsiteY218" fmla="*/ 609402 h 2928162"/>
                <a:gd name="connsiteX219" fmla="*/ 1114677 w 2630466"/>
                <a:gd name="connsiteY219" fmla="*/ 587396 h 2928162"/>
                <a:gd name="connsiteX220" fmla="*/ 1118483 w 2630466"/>
                <a:gd name="connsiteY220" fmla="*/ 587396 h 2928162"/>
                <a:gd name="connsiteX221" fmla="*/ 1112783 w 2630466"/>
                <a:gd name="connsiteY221" fmla="*/ 591785 h 2928162"/>
                <a:gd name="connsiteX222" fmla="*/ 1110890 w 2630466"/>
                <a:gd name="connsiteY222" fmla="*/ 596194 h 2928162"/>
                <a:gd name="connsiteX223" fmla="*/ 1088091 w 2630466"/>
                <a:gd name="connsiteY223" fmla="*/ 629192 h 2928162"/>
                <a:gd name="connsiteX224" fmla="*/ 1108977 w 2630466"/>
                <a:gd name="connsiteY224" fmla="*/ 620394 h 2928162"/>
                <a:gd name="connsiteX225" fmla="*/ 1097597 w 2630466"/>
                <a:gd name="connsiteY225" fmla="*/ 629192 h 2928162"/>
                <a:gd name="connsiteX226" fmla="*/ 1101384 w 2630466"/>
                <a:gd name="connsiteY226" fmla="*/ 626998 h 2928162"/>
                <a:gd name="connsiteX227" fmla="*/ 1097597 w 2630466"/>
                <a:gd name="connsiteY227" fmla="*/ 631386 h 2928162"/>
                <a:gd name="connsiteX228" fmla="*/ 1108977 w 2630466"/>
                <a:gd name="connsiteY228" fmla="*/ 631386 h 2928162"/>
                <a:gd name="connsiteX229" fmla="*/ 1107084 w 2630466"/>
                <a:gd name="connsiteY229" fmla="*/ 633602 h 2928162"/>
                <a:gd name="connsiteX230" fmla="*/ 1110890 w 2630466"/>
                <a:gd name="connsiteY230" fmla="*/ 629192 h 2928162"/>
                <a:gd name="connsiteX231" fmla="*/ 1107084 w 2630466"/>
                <a:gd name="connsiteY231" fmla="*/ 640184 h 2928162"/>
                <a:gd name="connsiteX232" fmla="*/ 1122271 w 2630466"/>
                <a:gd name="connsiteY232" fmla="*/ 629192 h 2928162"/>
                <a:gd name="connsiteX233" fmla="*/ 1120377 w 2630466"/>
                <a:gd name="connsiteY233" fmla="*/ 633602 h 2928162"/>
                <a:gd name="connsiteX234" fmla="*/ 1133670 w 2630466"/>
                <a:gd name="connsiteY234" fmla="*/ 635796 h 2928162"/>
                <a:gd name="connsiteX235" fmla="*/ 1122271 w 2630466"/>
                <a:gd name="connsiteY235" fmla="*/ 646788 h 2928162"/>
                <a:gd name="connsiteX236" fmla="*/ 1126077 w 2630466"/>
                <a:gd name="connsiteY236" fmla="*/ 644594 h 2928162"/>
                <a:gd name="connsiteX237" fmla="*/ 1124183 w 2630466"/>
                <a:gd name="connsiteY237" fmla="*/ 646788 h 2928162"/>
                <a:gd name="connsiteX238" fmla="*/ 1127970 w 2630466"/>
                <a:gd name="connsiteY238" fmla="*/ 648982 h 2928162"/>
                <a:gd name="connsiteX239" fmla="*/ 1120377 w 2630466"/>
                <a:gd name="connsiteY239" fmla="*/ 655586 h 2928162"/>
                <a:gd name="connsiteX240" fmla="*/ 1137457 w 2630466"/>
                <a:gd name="connsiteY240" fmla="*/ 648982 h 2928162"/>
                <a:gd name="connsiteX241" fmla="*/ 1122271 w 2630466"/>
                <a:gd name="connsiteY241" fmla="*/ 662190 h 2928162"/>
                <a:gd name="connsiteX242" fmla="*/ 1126077 w 2630466"/>
                <a:gd name="connsiteY242" fmla="*/ 662190 h 2928162"/>
                <a:gd name="connsiteX243" fmla="*/ 1124183 w 2630466"/>
                <a:gd name="connsiteY243" fmla="*/ 670988 h 2928162"/>
                <a:gd name="connsiteX244" fmla="*/ 1137457 w 2630466"/>
                <a:gd name="connsiteY244" fmla="*/ 659996 h 2928162"/>
                <a:gd name="connsiteX245" fmla="*/ 1129864 w 2630466"/>
                <a:gd name="connsiteY245" fmla="*/ 675397 h 2928162"/>
                <a:gd name="connsiteX246" fmla="*/ 1137457 w 2630466"/>
                <a:gd name="connsiteY246" fmla="*/ 668794 h 2928162"/>
                <a:gd name="connsiteX247" fmla="*/ 1127970 w 2630466"/>
                <a:gd name="connsiteY247" fmla="*/ 690799 h 2928162"/>
                <a:gd name="connsiteX248" fmla="*/ 1120377 w 2630466"/>
                <a:gd name="connsiteY248" fmla="*/ 692993 h 2928162"/>
                <a:gd name="connsiteX249" fmla="*/ 1122271 w 2630466"/>
                <a:gd name="connsiteY249" fmla="*/ 682001 h 2928162"/>
                <a:gd name="connsiteX250" fmla="*/ 1112783 w 2630466"/>
                <a:gd name="connsiteY250" fmla="*/ 688583 h 2928162"/>
                <a:gd name="connsiteX251" fmla="*/ 1120377 w 2630466"/>
                <a:gd name="connsiteY251" fmla="*/ 675397 h 2928162"/>
                <a:gd name="connsiteX252" fmla="*/ 1116571 w 2630466"/>
                <a:gd name="connsiteY252" fmla="*/ 666599 h 2928162"/>
                <a:gd name="connsiteX253" fmla="*/ 1108977 w 2630466"/>
                <a:gd name="connsiteY253" fmla="*/ 677591 h 2928162"/>
                <a:gd name="connsiteX254" fmla="*/ 1110890 w 2630466"/>
                <a:gd name="connsiteY254" fmla="*/ 673182 h 2928162"/>
                <a:gd name="connsiteX255" fmla="*/ 1088091 w 2630466"/>
                <a:gd name="connsiteY255" fmla="*/ 688583 h 2928162"/>
                <a:gd name="connsiteX256" fmla="*/ 1107084 w 2630466"/>
                <a:gd name="connsiteY256" fmla="*/ 670988 h 2928162"/>
                <a:gd name="connsiteX257" fmla="*/ 1086197 w 2630466"/>
                <a:gd name="connsiteY257" fmla="*/ 673182 h 2928162"/>
                <a:gd name="connsiteX258" fmla="*/ 1091897 w 2630466"/>
                <a:gd name="connsiteY258" fmla="*/ 666599 h 2928162"/>
                <a:gd name="connsiteX259" fmla="*/ 1040637 w 2630466"/>
                <a:gd name="connsiteY259" fmla="*/ 666599 h 2928162"/>
                <a:gd name="connsiteX260" fmla="*/ 1059611 w 2630466"/>
                <a:gd name="connsiteY260" fmla="*/ 651198 h 2928162"/>
                <a:gd name="connsiteX261" fmla="*/ 1046318 w 2630466"/>
                <a:gd name="connsiteY261" fmla="*/ 651198 h 2928162"/>
                <a:gd name="connsiteX262" fmla="*/ 1053911 w 2630466"/>
                <a:gd name="connsiteY262" fmla="*/ 646788 h 2928162"/>
                <a:gd name="connsiteX263" fmla="*/ 1052018 w 2630466"/>
                <a:gd name="connsiteY263" fmla="*/ 648982 h 2928162"/>
                <a:gd name="connsiteX264" fmla="*/ 1057717 w 2630466"/>
                <a:gd name="connsiteY264" fmla="*/ 644594 h 2928162"/>
                <a:gd name="connsiteX265" fmla="*/ 1067204 w 2630466"/>
                <a:gd name="connsiteY265" fmla="*/ 642400 h 2928162"/>
                <a:gd name="connsiteX266" fmla="*/ 1105190 w 2630466"/>
                <a:gd name="connsiteY266" fmla="*/ 589591 h 2928162"/>
                <a:gd name="connsiteX267" fmla="*/ 2181785 w 2630466"/>
                <a:gd name="connsiteY267" fmla="*/ 519186 h 2928162"/>
                <a:gd name="connsiteX268" fmla="*/ 2187485 w 2630466"/>
                <a:gd name="connsiteY268" fmla="*/ 521401 h 2928162"/>
                <a:gd name="connsiteX269" fmla="*/ 2185591 w 2630466"/>
                <a:gd name="connsiteY269" fmla="*/ 521401 h 2928162"/>
                <a:gd name="connsiteX270" fmla="*/ 1817226 w 2630466"/>
                <a:gd name="connsiteY270" fmla="*/ 505999 h 2928162"/>
                <a:gd name="connsiteX271" fmla="*/ 1822926 w 2630466"/>
                <a:gd name="connsiteY271" fmla="*/ 508194 h 2928162"/>
                <a:gd name="connsiteX272" fmla="*/ 1819120 w 2630466"/>
                <a:gd name="connsiteY272" fmla="*/ 512603 h 2928162"/>
                <a:gd name="connsiteX273" fmla="*/ 1834326 w 2630466"/>
                <a:gd name="connsiteY273" fmla="*/ 510388 h 2928162"/>
                <a:gd name="connsiteX274" fmla="*/ 1838113 w 2630466"/>
                <a:gd name="connsiteY274" fmla="*/ 521401 h 2928162"/>
                <a:gd name="connsiteX275" fmla="*/ 1841919 w 2630466"/>
                <a:gd name="connsiteY275" fmla="*/ 523595 h 2928162"/>
                <a:gd name="connsiteX276" fmla="*/ 1843813 w 2630466"/>
                <a:gd name="connsiteY276" fmla="*/ 527984 h 2928162"/>
                <a:gd name="connsiteX277" fmla="*/ 1832413 w 2630466"/>
                <a:gd name="connsiteY277" fmla="*/ 532393 h 2928162"/>
                <a:gd name="connsiteX278" fmla="*/ 1834326 w 2630466"/>
                <a:gd name="connsiteY278" fmla="*/ 534587 h 2928162"/>
                <a:gd name="connsiteX279" fmla="*/ 1828626 w 2630466"/>
                <a:gd name="connsiteY279" fmla="*/ 569801 h 2928162"/>
                <a:gd name="connsiteX280" fmla="*/ 1830520 w 2630466"/>
                <a:gd name="connsiteY280" fmla="*/ 571995 h 2928162"/>
                <a:gd name="connsiteX281" fmla="*/ 1779259 w 2630466"/>
                <a:gd name="connsiteY281" fmla="*/ 587396 h 2928162"/>
                <a:gd name="connsiteX282" fmla="*/ 1783047 w 2630466"/>
                <a:gd name="connsiteY282" fmla="*/ 582987 h 2928162"/>
                <a:gd name="connsiteX283" fmla="*/ 1775453 w 2630466"/>
                <a:gd name="connsiteY283" fmla="*/ 585202 h 2928162"/>
                <a:gd name="connsiteX284" fmla="*/ 1783047 w 2630466"/>
                <a:gd name="connsiteY284" fmla="*/ 580793 h 2928162"/>
                <a:gd name="connsiteX285" fmla="*/ 1771666 w 2630466"/>
                <a:gd name="connsiteY285" fmla="*/ 580793 h 2928162"/>
                <a:gd name="connsiteX286" fmla="*/ 1779259 w 2630466"/>
                <a:gd name="connsiteY286" fmla="*/ 574189 h 2928162"/>
                <a:gd name="connsiteX287" fmla="*/ 1771666 w 2630466"/>
                <a:gd name="connsiteY287" fmla="*/ 574189 h 2928162"/>
                <a:gd name="connsiteX288" fmla="*/ 1781153 w 2630466"/>
                <a:gd name="connsiteY288" fmla="*/ 571995 h 2928162"/>
                <a:gd name="connsiteX289" fmla="*/ 1779259 w 2630466"/>
                <a:gd name="connsiteY289" fmla="*/ 569801 h 2928162"/>
                <a:gd name="connsiteX290" fmla="*/ 1796340 w 2630466"/>
                <a:gd name="connsiteY290" fmla="*/ 563197 h 2928162"/>
                <a:gd name="connsiteX291" fmla="*/ 1779259 w 2630466"/>
                <a:gd name="connsiteY291" fmla="*/ 565391 h 2928162"/>
                <a:gd name="connsiteX292" fmla="*/ 1794446 w 2630466"/>
                <a:gd name="connsiteY292" fmla="*/ 552183 h 2928162"/>
                <a:gd name="connsiteX293" fmla="*/ 1781153 w 2630466"/>
                <a:gd name="connsiteY293" fmla="*/ 549989 h 2928162"/>
                <a:gd name="connsiteX294" fmla="*/ 1781153 w 2630466"/>
                <a:gd name="connsiteY294" fmla="*/ 547795 h 2928162"/>
                <a:gd name="connsiteX295" fmla="*/ 1777347 w 2630466"/>
                <a:gd name="connsiteY295" fmla="*/ 547795 h 2928162"/>
                <a:gd name="connsiteX296" fmla="*/ 1777347 w 2630466"/>
                <a:gd name="connsiteY296" fmla="*/ 545601 h 2928162"/>
                <a:gd name="connsiteX297" fmla="*/ 1783047 w 2630466"/>
                <a:gd name="connsiteY297" fmla="*/ 543385 h 2928162"/>
                <a:gd name="connsiteX298" fmla="*/ 1784940 w 2630466"/>
                <a:gd name="connsiteY298" fmla="*/ 536803 h 2928162"/>
                <a:gd name="connsiteX299" fmla="*/ 1781153 w 2630466"/>
                <a:gd name="connsiteY299" fmla="*/ 538997 h 2928162"/>
                <a:gd name="connsiteX300" fmla="*/ 1781153 w 2630466"/>
                <a:gd name="connsiteY300" fmla="*/ 534587 h 2928162"/>
                <a:gd name="connsiteX301" fmla="*/ 1779259 w 2630466"/>
                <a:gd name="connsiteY301" fmla="*/ 532393 h 2928162"/>
                <a:gd name="connsiteX302" fmla="*/ 1800146 w 2630466"/>
                <a:gd name="connsiteY302" fmla="*/ 530199 h 2928162"/>
                <a:gd name="connsiteX303" fmla="*/ 1805827 w 2630466"/>
                <a:gd name="connsiteY303" fmla="*/ 521401 h 2928162"/>
                <a:gd name="connsiteX304" fmla="*/ 1798234 w 2630466"/>
                <a:gd name="connsiteY304" fmla="*/ 521401 h 2928162"/>
                <a:gd name="connsiteX305" fmla="*/ 1803933 w 2630466"/>
                <a:gd name="connsiteY305" fmla="*/ 512603 h 2928162"/>
                <a:gd name="connsiteX306" fmla="*/ 1813439 w 2630466"/>
                <a:gd name="connsiteY306" fmla="*/ 510388 h 2928162"/>
                <a:gd name="connsiteX307" fmla="*/ 1813439 w 2630466"/>
                <a:gd name="connsiteY307" fmla="*/ 514797 h 2928162"/>
                <a:gd name="connsiteX308" fmla="*/ 1819120 w 2630466"/>
                <a:gd name="connsiteY308" fmla="*/ 508194 h 2928162"/>
                <a:gd name="connsiteX309" fmla="*/ 2086858 w 2630466"/>
                <a:gd name="connsiteY309" fmla="*/ 494986 h 2928162"/>
                <a:gd name="connsiteX310" fmla="*/ 2096345 w 2630466"/>
                <a:gd name="connsiteY310" fmla="*/ 499396 h 2928162"/>
                <a:gd name="connsiteX311" fmla="*/ 2090645 w 2630466"/>
                <a:gd name="connsiteY311" fmla="*/ 510388 h 2928162"/>
                <a:gd name="connsiteX312" fmla="*/ 2084964 w 2630466"/>
                <a:gd name="connsiteY312" fmla="*/ 510388 h 2928162"/>
                <a:gd name="connsiteX313" fmla="*/ 2075458 w 2630466"/>
                <a:gd name="connsiteY313" fmla="*/ 499396 h 2928162"/>
                <a:gd name="connsiteX314" fmla="*/ 2084964 w 2630466"/>
                <a:gd name="connsiteY314" fmla="*/ 499396 h 2928162"/>
                <a:gd name="connsiteX315" fmla="*/ 1870399 w 2630466"/>
                <a:gd name="connsiteY315" fmla="*/ 440004 h 2928162"/>
                <a:gd name="connsiteX316" fmla="*/ 1877992 w 2630466"/>
                <a:gd name="connsiteY316" fmla="*/ 444392 h 2928162"/>
                <a:gd name="connsiteX317" fmla="*/ 1866593 w 2630466"/>
                <a:gd name="connsiteY317" fmla="*/ 455384 h 2928162"/>
                <a:gd name="connsiteX318" fmla="*/ 1868487 w 2630466"/>
                <a:gd name="connsiteY318" fmla="*/ 455384 h 2928162"/>
                <a:gd name="connsiteX319" fmla="*/ 1864699 w 2630466"/>
                <a:gd name="connsiteY319" fmla="*/ 459794 h 2928162"/>
                <a:gd name="connsiteX320" fmla="*/ 1896985 w 2630466"/>
                <a:gd name="connsiteY320" fmla="*/ 464204 h 2928162"/>
                <a:gd name="connsiteX321" fmla="*/ 1887479 w 2630466"/>
                <a:gd name="connsiteY321" fmla="*/ 479584 h 2928162"/>
                <a:gd name="connsiteX322" fmla="*/ 1876099 w 2630466"/>
                <a:gd name="connsiteY322" fmla="*/ 486188 h 2928162"/>
                <a:gd name="connsiteX323" fmla="*/ 1881780 w 2630466"/>
                <a:gd name="connsiteY323" fmla="*/ 488404 h 2928162"/>
                <a:gd name="connsiteX324" fmla="*/ 1868487 w 2630466"/>
                <a:gd name="connsiteY324" fmla="*/ 490598 h 2928162"/>
                <a:gd name="connsiteX325" fmla="*/ 1898879 w 2630466"/>
                <a:gd name="connsiteY325" fmla="*/ 503784 h 2928162"/>
                <a:gd name="connsiteX326" fmla="*/ 1904579 w 2630466"/>
                <a:gd name="connsiteY326" fmla="*/ 521401 h 2928162"/>
                <a:gd name="connsiteX327" fmla="*/ 1919765 w 2630466"/>
                <a:gd name="connsiteY327" fmla="*/ 532393 h 2928162"/>
                <a:gd name="connsiteX328" fmla="*/ 1923553 w 2630466"/>
                <a:gd name="connsiteY328" fmla="*/ 543385 h 2928162"/>
                <a:gd name="connsiteX329" fmla="*/ 1912172 w 2630466"/>
                <a:gd name="connsiteY329" fmla="*/ 541191 h 2928162"/>
                <a:gd name="connsiteX330" fmla="*/ 1921659 w 2630466"/>
                <a:gd name="connsiteY330" fmla="*/ 558787 h 2928162"/>
                <a:gd name="connsiteX331" fmla="*/ 1942546 w 2630466"/>
                <a:gd name="connsiteY331" fmla="*/ 558787 h 2928162"/>
                <a:gd name="connsiteX332" fmla="*/ 1938758 w 2630466"/>
                <a:gd name="connsiteY332" fmla="*/ 578599 h 2928162"/>
                <a:gd name="connsiteX333" fmla="*/ 1927359 w 2630466"/>
                <a:gd name="connsiteY333" fmla="*/ 589591 h 2928162"/>
                <a:gd name="connsiteX334" fmla="*/ 1940652 w 2630466"/>
                <a:gd name="connsiteY334" fmla="*/ 589591 h 2928162"/>
                <a:gd name="connsiteX335" fmla="*/ 1933059 w 2630466"/>
                <a:gd name="connsiteY335" fmla="*/ 600583 h 2928162"/>
                <a:gd name="connsiteX336" fmla="*/ 1900773 w 2630466"/>
                <a:gd name="connsiteY336" fmla="*/ 600583 h 2928162"/>
                <a:gd name="connsiteX337" fmla="*/ 1902666 w 2630466"/>
                <a:gd name="connsiteY337" fmla="*/ 602798 h 2928162"/>
                <a:gd name="connsiteX338" fmla="*/ 1891285 w 2630466"/>
                <a:gd name="connsiteY338" fmla="*/ 604992 h 2928162"/>
                <a:gd name="connsiteX339" fmla="*/ 1893179 w 2630466"/>
                <a:gd name="connsiteY339" fmla="*/ 607186 h 2928162"/>
                <a:gd name="connsiteX340" fmla="*/ 1877992 w 2630466"/>
                <a:gd name="connsiteY340" fmla="*/ 604992 h 2928162"/>
                <a:gd name="connsiteX341" fmla="*/ 1864699 w 2630466"/>
                <a:gd name="connsiteY341" fmla="*/ 613790 h 2928162"/>
                <a:gd name="connsiteX342" fmla="*/ 1851406 w 2630466"/>
                <a:gd name="connsiteY342" fmla="*/ 613790 h 2928162"/>
                <a:gd name="connsiteX343" fmla="*/ 1845706 w 2630466"/>
                <a:gd name="connsiteY343" fmla="*/ 620394 h 2928162"/>
                <a:gd name="connsiteX344" fmla="*/ 1840007 w 2630466"/>
                <a:gd name="connsiteY344" fmla="*/ 618200 h 2928162"/>
                <a:gd name="connsiteX345" fmla="*/ 1862806 w 2630466"/>
                <a:gd name="connsiteY345" fmla="*/ 594000 h 2928162"/>
                <a:gd name="connsiteX346" fmla="*/ 1874186 w 2630466"/>
                <a:gd name="connsiteY346" fmla="*/ 594000 h 2928162"/>
                <a:gd name="connsiteX347" fmla="*/ 1885586 w 2630466"/>
                <a:gd name="connsiteY347" fmla="*/ 582987 h 2928162"/>
                <a:gd name="connsiteX348" fmla="*/ 1874186 w 2630466"/>
                <a:gd name="connsiteY348" fmla="*/ 589591 h 2928162"/>
                <a:gd name="connsiteX349" fmla="*/ 1860893 w 2630466"/>
                <a:gd name="connsiteY349" fmla="*/ 587396 h 2928162"/>
                <a:gd name="connsiteX350" fmla="*/ 1862806 w 2630466"/>
                <a:gd name="connsiteY350" fmla="*/ 585202 h 2928162"/>
                <a:gd name="connsiteX351" fmla="*/ 1845706 w 2630466"/>
                <a:gd name="connsiteY351" fmla="*/ 580793 h 2928162"/>
                <a:gd name="connsiteX352" fmla="*/ 1864699 w 2630466"/>
                <a:gd name="connsiteY352" fmla="*/ 565391 h 2928162"/>
                <a:gd name="connsiteX353" fmla="*/ 1862806 w 2630466"/>
                <a:gd name="connsiteY353" fmla="*/ 558787 h 2928162"/>
                <a:gd name="connsiteX354" fmla="*/ 1855212 w 2630466"/>
                <a:gd name="connsiteY354" fmla="*/ 561003 h 2928162"/>
                <a:gd name="connsiteX355" fmla="*/ 1881780 w 2630466"/>
                <a:gd name="connsiteY355" fmla="*/ 549989 h 2928162"/>
                <a:gd name="connsiteX356" fmla="*/ 1877992 w 2630466"/>
                <a:gd name="connsiteY356" fmla="*/ 514797 h 2928162"/>
                <a:gd name="connsiteX357" fmla="*/ 1851406 w 2630466"/>
                <a:gd name="connsiteY357" fmla="*/ 521401 h 2928162"/>
                <a:gd name="connsiteX358" fmla="*/ 1857106 w 2630466"/>
                <a:gd name="connsiteY358" fmla="*/ 494986 h 2928162"/>
                <a:gd name="connsiteX359" fmla="*/ 1855212 w 2630466"/>
                <a:gd name="connsiteY359" fmla="*/ 490598 h 2928162"/>
                <a:gd name="connsiteX360" fmla="*/ 1847600 w 2630466"/>
                <a:gd name="connsiteY360" fmla="*/ 494986 h 2928162"/>
                <a:gd name="connsiteX361" fmla="*/ 1843813 w 2630466"/>
                <a:gd name="connsiteY361" fmla="*/ 505999 h 2928162"/>
                <a:gd name="connsiteX362" fmla="*/ 1849512 w 2630466"/>
                <a:gd name="connsiteY362" fmla="*/ 477390 h 2928162"/>
                <a:gd name="connsiteX363" fmla="*/ 1836219 w 2630466"/>
                <a:gd name="connsiteY363" fmla="*/ 479584 h 2928162"/>
                <a:gd name="connsiteX364" fmla="*/ 1841919 w 2630466"/>
                <a:gd name="connsiteY364" fmla="*/ 475196 h 2928162"/>
                <a:gd name="connsiteX365" fmla="*/ 1840007 w 2630466"/>
                <a:gd name="connsiteY365" fmla="*/ 475196 h 2928162"/>
                <a:gd name="connsiteX366" fmla="*/ 1843813 w 2630466"/>
                <a:gd name="connsiteY366" fmla="*/ 466398 h 2928162"/>
                <a:gd name="connsiteX367" fmla="*/ 1853300 w 2630466"/>
                <a:gd name="connsiteY367" fmla="*/ 446587 h 2928162"/>
                <a:gd name="connsiteX368" fmla="*/ 2009011 w 2630466"/>
                <a:gd name="connsiteY368" fmla="*/ 360801 h 2928162"/>
                <a:gd name="connsiteX369" fmla="*/ 2007545 w 2630466"/>
                <a:gd name="connsiteY369" fmla="*/ 361468 h 2928162"/>
                <a:gd name="connsiteX370" fmla="*/ 2001418 w 2630466"/>
                <a:gd name="connsiteY370" fmla="*/ 362995 h 2928162"/>
                <a:gd name="connsiteX371" fmla="*/ 833665 w 2630466"/>
                <a:gd name="connsiteY371" fmla="*/ 294806 h 2928162"/>
                <a:gd name="connsiteX372" fmla="*/ 835559 w 2630466"/>
                <a:gd name="connsiteY372" fmla="*/ 301388 h 2928162"/>
                <a:gd name="connsiteX373" fmla="*/ 865932 w 2630466"/>
                <a:gd name="connsiteY373" fmla="*/ 319006 h 2928162"/>
                <a:gd name="connsiteX374" fmla="*/ 862145 w 2630466"/>
                <a:gd name="connsiteY374" fmla="*/ 332192 h 2928162"/>
                <a:gd name="connsiteX375" fmla="*/ 881138 w 2630466"/>
                <a:gd name="connsiteY375" fmla="*/ 334386 h 2928162"/>
                <a:gd name="connsiteX376" fmla="*/ 862145 w 2630466"/>
                <a:gd name="connsiteY376" fmla="*/ 340990 h 2928162"/>
                <a:gd name="connsiteX377" fmla="*/ 847626 w 2630466"/>
                <a:gd name="connsiteY377" fmla="*/ 330493 h 2928162"/>
                <a:gd name="connsiteX378" fmla="*/ 805185 w 2630466"/>
                <a:gd name="connsiteY378" fmla="*/ 347594 h 2928162"/>
                <a:gd name="connsiteX379" fmla="*/ 801379 w 2630466"/>
                <a:gd name="connsiteY379" fmla="*/ 338796 h 2928162"/>
                <a:gd name="connsiteX380" fmla="*/ 788086 w 2630466"/>
                <a:gd name="connsiteY380" fmla="*/ 338796 h 2928162"/>
                <a:gd name="connsiteX381" fmla="*/ 1629248 w 2630466"/>
                <a:gd name="connsiteY381" fmla="*/ 285987 h 2928162"/>
                <a:gd name="connsiteX382" fmla="*/ 1636841 w 2630466"/>
                <a:gd name="connsiteY382" fmla="*/ 288202 h 2928162"/>
                <a:gd name="connsiteX383" fmla="*/ 1634947 w 2630466"/>
                <a:gd name="connsiteY383" fmla="*/ 288202 h 2928162"/>
                <a:gd name="connsiteX384" fmla="*/ 1714687 w 2630466"/>
                <a:gd name="connsiteY384" fmla="*/ 283793 h 2928162"/>
                <a:gd name="connsiteX385" fmla="*/ 1737486 w 2630466"/>
                <a:gd name="connsiteY385" fmla="*/ 285987 h 2928162"/>
                <a:gd name="connsiteX386" fmla="*/ 1729893 w 2630466"/>
                <a:gd name="connsiteY386" fmla="*/ 290396 h 2928162"/>
                <a:gd name="connsiteX387" fmla="*/ 1733680 w 2630466"/>
                <a:gd name="connsiteY387" fmla="*/ 297000 h 2928162"/>
                <a:gd name="connsiteX388" fmla="*/ 1745080 w 2630466"/>
                <a:gd name="connsiteY388" fmla="*/ 305798 h 2928162"/>
                <a:gd name="connsiteX389" fmla="*/ 1745080 w 2630466"/>
                <a:gd name="connsiteY389" fmla="*/ 314596 h 2928162"/>
                <a:gd name="connsiteX390" fmla="*/ 1684314 w 2630466"/>
                <a:gd name="connsiteY390" fmla="*/ 340990 h 2928162"/>
                <a:gd name="connsiteX391" fmla="*/ 1648240 w 2630466"/>
                <a:gd name="connsiteY391" fmla="*/ 332192 h 2928162"/>
                <a:gd name="connsiteX392" fmla="*/ 1634947 w 2630466"/>
                <a:gd name="connsiteY392" fmla="*/ 334386 h 2928162"/>
                <a:gd name="connsiteX393" fmla="*/ 1627354 w 2630466"/>
                <a:gd name="connsiteY393" fmla="*/ 329998 h 2928162"/>
                <a:gd name="connsiteX394" fmla="*/ 1644434 w 2630466"/>
                <a:gd name="connsiteY394" fmla="*/ 323394 h 2928162"/>
                <a:gd name="connsiteX395" fmla="*/ 1636841 w 2630466"/>
                <a:gd name="connsiteY395" fmla="*/ 325588 h 2928162"/>
                <a:gd name="connsiteX396" fmla="*/ 1644434 w 2630466"/>
                <a:gd name="connsiteY396" fmla="*/ 319006 h 2928162"/>
                <a:gd name="connsiteX397" fmla="*/ 1617848 w 2630466"/>
                <a:gd name="connsiteY397" fmla="*/ 316790 h 2928162"/>
                <a:gd name="connsiteX398" fmla="*/ 1619760 w 2630466"/>
                <a:gd name="connsiteY398" fmla="*/ 312402 h 2928162"/>
                <a:gd name="connsiteX399" fmla="*/ 1642541 w 2630466"/>
                <a:gd name="connsiteY399" fmla="*/ 310186 h 2928162"/>
                <a:gd name="connsiteX400" fmla="*/ 1642541 w 2630466"/>
                <a:gd name="connsiteY400" fmla="*/ 307992 h 2928162"/>
                <a:gd name="connsiteX401" fmla="*/ 1633054 w 2630466"/>
                <a:gd name="connsiteY401" fmla="*/ 307992 h 2928162"/>
                <a:gd name="connsiteX402" fmla="*/ 1642541 w 2630466"/>
                <a:gd name="connsiteY402" fmla="*/ 303604 h 2928162"/>
                <a:gd name="connsiteX403" fmla="*/ 1610255 w 2630466"/>
                <a:gd name="connsiteY403" fmla="*/ 301388 h 2928162"/>
                <a:gd name="connsiteX404" fmla="*/ 1617848 w 2630466"/>
                <a:gd name="connsiteY404" fmla="*/ 301388 h 2928162"/>
                <a:gd name="connsiteX405" fmla="*/ 1615954 w 2630466"/>
                <a:gd name="connsiteY405" fmla="*/ 297000 h 2928162"/>
                <a:gd name="connsiteX406" fmla="*/ 1625460 w 2630466"/>
                <a:gd name="connsiteY406" fmla="*/ 297000 h 2928162"/>
                <a:gd name="connsiteX407" fmla="*/ 1619760 w 2630466"/>
                <a:gd name="connsiteY407" fmla="*/ 294806 h 2928162"/>
                <a:gd name="connsiteX408" fmla="*/ 1623548 w 2630466"/>
                <a:gd name="connsiteY408" fmla="*/ 294806 h 2928162"/>
                <a:gd name="connsiteX409" fmla="*/ 1625460 w 2630466"/>
                <a:gd name="connsiteY409" fmla="*/ 292590 h 2928162"/>
                <a:gd name="connsiteX410" fmla="*/ 1623548 w 2630466"/>
                <a:gd name="connsiteY410" fmla="*/ 290396 h 2928162"/>
                <a:gd name="connsiteX411" fmla="*/ 1634947 w 2630466"/>
                <a:gd name="connsiteY411" fmla="*/ 294806 h 2928162"/>
                <a:gd name="connsiteX412" fmla="*/ 1631141 w 2630466"/>
                <a:gd name="connsiteY412" fmla="*/ 288202 h 2928162"/>
                <a:gd name="connsiteX413" fmla="*/ 1634947 w 2630466"/>
                <a:gd name="connsiteY413" fmla="*/ 288202 h 2928162"/>
                <a:gd name="connsiteX414" fmla="*/ 1650134 w 2630466"/>
                <a:gd name="connsiteY414" fmla="*/ 292590 h 2928162"/>
                <a:gd name="connsiteX415" fmla="*/ 1646347 w 2630466"/>
                <a:gd name="connsiteY415" fmla="*/ 297000 h 2928162"/>
                <a:gd name="connsiteX416" fmla="*/ 1650134 w 2630466"/>
                <a:gd name="connsiteY416" fmla="*/ 301388 h 2928162"/>
                <a:gd name="connsiteX417" fmla="*/ 1648240 w 2630466"/>
                <a:gd name="connsiteY417" fmla="*/ 303604 h 2928162"/>
                <a:gd name="connsiteX418" fmla="*/ 1652028 w 2630466"/>
                <a:gd name="connsiteY418" fmla="*/ 305798 h 2928162"/>
                <a:gd name="connsiteX419" fmla="*/ 1653940 w 2630466"/>
                <a:gd name="connsiteY419" fmla="*/ 301388 h 2928162"/>
                <a:gd name="connsiteX420" fmla="*/ 1661533 w 2630466"/>
                <a:gd name="connsiteY420" fmla="*/ 301388 h 2928162"/>
                <a:gd name="connsiteX421" fmla="*/ 1663427 w 2630466"/>
                <a:gd name="connsiteY421" fmla="*/ 292590 h 2928162"/>
                <a:gd name="connsiteX422" fmla="*/ 1674827 w 2630466"/>
                <a:gd name="connsiteY422" fmla="*/ 297000 h 2928162"/>
                <a:gd name="connsiteX423" fmla="*/ 1674827 w 2630466"/>
                <a:gd name="connsiteY423" fmla="*/ 290396 h 2928162"/>
                <a:gd name="connsiteX424" fmla="*/ 1680508 w 2630466"/>
                <a:gd name="connsiteY424" fmla="*/ 290396 h 2928162"/>
                <a:gd name="connsiteX425" fmla="*/ 1691907 w 2630466"/>
                <a:gd name="connsiteY425" fmla="*/ 297000 h 2928162"/>
                <a:gd name="connsiteX426" fmla="*/ 1690013 w 2630466"/>
                <a:gd name="connsiteY426" fmla="*/ 290396 h 2928162"/>
                <a:gd name="connsiteX427" fmla="*/ 1699501 w 2630466"/>
                <a:gd name="connsiteY427" fmla="*/ 292590 h 2928162"/>
                <a:gd name="connsiteX428" fmla="*/ 1705200 w 2630466"/>
                <a:gd name="connsiteY428" fmla="*/ 288202 h 2928162"/>
                <a:gd name="connsiteX429" fmla="*/ 1710900 w 2630466"/>
                <a:gd name="connsiteY429" fmla="*/ 288202 h 2928162"/>
                <a:gd name="connsiteX430" fmla="*/ 972277 w 2630466"/>
                <a:gd name="connsiteY430" fmla="*/ 248601 h 2928162"/>
                <a:gd name="connsiteX431" fmla="*/ 993164 w 2630466"/>
                <a:gd name="connsiteY431" fmla="*/ 250795 h 2928162"/>
                <a:gd name="connsiteX432" fmla="*/ 979871 w 2630466"/>
                <a:gd name="connsiteY432" fmla="*/ 266197 h 2928162"/>
                <a:gd name="connsiteX433" fmla="*/ 958984 w 2630466"/>
                <a:gd name="connsiteY433" fmla="*/ 266197 h 2928162"/>
                <a:gd name="connsiteX434" fmla="*/ 619100 w 2630466"/>
                <a:gd name="connsiteY434" fmla="*/ 241997 h 2928162"/>
                <a:gd name="connsiteX435" fmla="*/ 619100 w 2630466"/>
                <a:gd name="connsiteY435" fmla="*/ 241997 h 2928162"/>
                <a:gd name="connsiteX436" fmla="*/ 619100 w 2630466"/>
                <a:gd name="connsiteY436" fmla="*/ 241997 h 2928162"/>
                <a:gd name="connsiteX437" fmla="*/ 615294 w 2630466"/>
                <a:gd name="connsiteY437" fmla="*/ 237587 h 2928162"/>
                <a:gd name="connsiteX438" fmla="*/ 619100 w 2630466"/>
                <a:gd name="connsiteY438" fmla="*/ 241997 h 2928162"/>
                <a:gd name="connsiteX439" fmla="*/ 577327 w 2630466"/>
                <a:gd name="connsiteY439" fmla="*/ 248601 h 2928162"/>
                <a:gd name="connsiteX440" fmla="*/ 736826 w 2630466"/>
                <a:gd name="connsiteY440" fmla="*/ 222207 h 2928162"/>
                <a:gd name="connsiteX441" fmla="*/ 734932 w 2630466"/>
                <a:gd name="connsiteY441" fmla="*/ 224401 h 2928162"/>
                <a:gd name="connsiteX442" fmla="*/ 752012 w 2630466"/>
                <a:gd name="connsiteY442" fmla="*/ 237587 h 2928162"/>
                <a:gd name="connsiteX443" fmla="*/ 733020 w 2630466"/>
                <a:gd name="connsiteY443" fmla="*/ 244191 h 2928162"/>
                <a:gd name="connsiteX444" fmla="*/ 714045 w 2630466"/>
                <a:gd name="connsiteY444" fmla="*/ 239803 h 2928162"/>
                <a:gd name="connsiteX445" fmla="*/ 704540 w 2630466"/>
                <a:gd name="connsiteY445" fmla="*/ 233199 h 2928162"/>
                <a:gd name="connsiteX446" fmla="*/ 1268476 w 2630466"/>
                <a:gd name="connsiteY446" fmla="*/ 211193 h 2928162"/>
                <a:gd name="connsiteX447" fmla="*/ 1287469 w 2630466"/>
                <a:gd name="connsiteY447" fmla="*/ 219991 h 2928162"/>
                <a:gd name="connsiteX448" fmla="*/ 1277982 w 2630466"/>
                <a:gd name="connsiteY448" fmla="*/ 228789 h 2928162"/>
                <a:gd name="connsiteX449" fmla="*/ 1260883 w 2630466"/>
                <a:gd name="connsiteY449" fmla="*/ 228789 h 2928162"/>
                <a:gd name="connsiteX450" fmla="*/ 1266583 w 2630466"/>
                <a:gd name="connsiteY450" fmla="*/ 226595 h 2928162"/>
                <a:gd name="connsiteX451" fmla="*/ 1257096 w 2630466"/>
                <a:gd name="connsiteY451" fmla="*/ 224401 h 2928162"/>
                <a:gd name="connsiteX452" fmla="*/ 1258989 w 2630466"/>
                <a:gd name="connsiteY452" fmla="*/ 217797 h 2928162"/>
                <a:gd name="connsiteX453" fmla="*/ 1262777 w 2630466"/>
                <a:gd name="connsiteY453" fmla="*/ 217797 h 2928162"/>
                <a:gd name="connsiteX454" fmla="*/ 2221664 w 2630466"/>
                <a:gd name="connsiteY454" fmla="*/ 200201 h 2928162"/>
                <a:gd name="connsiteX455" fmla="*/ 2231170 w 2630466"/>
                <a:gd name="connsiteY455" fmla="*/ 202396 h 2928162"/>
                <a:gd name="connsiteX456" fmla="*/ 2229258 w 2630466"/>
                <a:gd name="connsiteY456" fmla="*/ 213388 h 2928162"/>
                <a:gd name="connsiteX457" fmla="*/ 2236851 w 2630466"/>
                <a:gd name="connsiteY457" fmla="*/ 202396 h 2928162"/>
                <a:gd name="connsiteX458" fmla="*/ 2240657 w 2630466"/>
                <a:gd name="connsiteY458" fmla="*/ 204590 h 2928162"/>
                <a:gd name="connsiteX459" fmla="*/ 2242551 w 2630466"/>
                <a:gd name="connsiteY459" fmla="*/ 208999 h 2928162"/>
                <a:gd name="connsiteX460" fmla="*/ 2252057 w 2630466"/>
                <a:gd name="connsiteY460" fmla="*/ 202396 h 2928162"/>
                <a:gd name="connsiteX461" fmla="*/ 2261544 w 2630466"/>
                <a:gd name="connsiteY461" fmla="*/ 213388 h 2928162"/>
                <a:gd name="connsiteX462" fmla="*/ 2272943 w 2630466"/>
                <a:gd name="connsiteY462" fmla="*/ 202396 h 2928162"/>
                <a:gd name="connsiteX463" fmla="*/ 2291917 w 2630466"/>
                <a:gd name="connsiteY463" fmla="*/ 213388 h 2928162"/>
                <a:gd name="connsiteX464" fmla="*/ 2269137 w 2630466"/>
                <a:gd name="connsiteY464" fmla="*/ 213388 h 2928162"/>
                <a:gd name="connsiteX465" fmla="*/ 2280537 w 2630466"/>
                <a:gd name="connsiteY465" fmla="*/ 217797 h 2928162"/>
                <a:gd name="connsiteX466" fmla="*/ 2282430 w 2630466"/>
                <a:gd name="connsiteY466" fmla="*/ 222207 h 2928162"/>
                <a:gd name="connsiteX467" fmla="*/ 2310910 w 2630466"/>
                <a:gd name="connsiteY467" fmla="*/ 219991 h 2928162"/>
                <a:gd name="connsiteX468" fmla="*/ 2309017 w 2630466"/>
                <a:gd name="connsiteY468" fmla="*/ 217797 h 2928162"/>
                <a:gd name="connsiteX469" fmla="*/ 2322310 w 2630466"/>
                <a:gd name="connsiteY469" fmla="*/ 222207 h 2928162"/>
                <a:gd name="connsiteX470" fmla="*/ 2312804 w 2630466"/>
                <a:gd name="connsiteY470" fmla="*/ 224401 h 2928162"/>
                <a:gd name="connsiteX471" fmla="*/ 2324203 w 2630466"/>
                <a:gd name="connsiteY471" fmla="*/ 226595 h 2928162"/>
                <a:gd name="connsiteX472" fmla="*/ 2324203 w 2630466"/>
                <a:gd name="connsiteY472" fmla="*/ 228789 h 2928162"/>
                <a:gd name="connsiteX473" fmla="*/ 2327991 w 2630466"/>
                <a:gd name="connsiteY473" fmla="*/ 233199 h 2928162"/>
                <a:gd name="connsiteX474" fmla="*/ 2335603 w 2630466"/>
                <a:gd name="connsiteY474" fmla="*/ 228789 h 2928162"/>
                <a:gd name="connsiteX475" fmla="*/ 2415343 w 2630466"/>
                <a:gd name="connsiteY475" fmla="*/ 252989 h 2928162"/>
                <a:gd name="connsiteX476" fmla="*/ 2413449 w 2630466"/>
                <a:gd name="connsiteY476" fmla="*/ 250795 h 2928162"/>
                <a:gd name="connsiteX477" fmla="*/ 2436230 w 2630466"/>
                <a:gd name="connsiteY477" fmla="*/ 266197 h 2928162"/>
                <a:gd name="connsiteX478" fmla="*/ 2438123 w 2630466"/>
                <a:gd name="connsiteY478" fmla="*/ 277189 h 2928162"/>
                <a:gd name="connsiteX479" fmla="*/ 2421043 w 2630466"/>
                <a:gd name="connsiteY479" fmla="*/ 288202 h 2928162"/>
                <a:gd name="connsiteX480" fmla="*/ 2320397 w 2630466"/>
                <a:gd name="connsiteY480" fmla="*/ 270606 h 2928162"/>
                <a:gd name="connsiteX481" fmla="*/ 2346984 w 2630466"/>
                <a:gd name="connsiteY481" fmla="*/ 283793 h 2928162"/>
                <a:gd name="connsiteX482" fmla="*/ 2343196 w 2630466"/>
                <a:gd name="connsiteY482" fmla="*/ 285987 h 2928162"/>
                <a:gd name="connsiteX483" fmla="*/ 2407750 w 2630466"/>
                <a:gd name="connsiteY483" fmla="*/ 334386 h 2928162"/>
                <a:gd name="connsiteX484" fmla="*/ 2411537 w 2630466"/>
                <a:gd name="connsiteY484" fmla="*/ 327804 h 2928162"/>
                <a:gd name="connsiteX485" fmla="*/ 2390650 w 2630466"/>
                <a:gd name="connsiteY485" fmla="*/ 312402 h 2928162"/>
                <a:gd name="connsiteX486" fmla="*/ 2394456 w 2630466"/>
                <a:gd name="connsiteY486" fmla="*/ 307992 h 2928162"/>
                <a:gd name="connsiteX487" fmla="*/ 2430530 w 2630466"/>
                <a:gd name="connsiteY487" fmla="*/ 321200 h 2928162"/>
                <a:gd name="connsiteX488" fmla="*/ 2440036 w 2630466"/>
                <a:gd name="connsiteY488" fmla="*/ 316790 h 2928162"/>
                <a:gd name="connsiteX489" fmla="*/ 2428636 w 2630466"/>
                <a:gd name="connsiteY489" fmla="*/ 301388 h 2928162"/>
                <a:gd name="connsiteX490" fmla="*/ 2453310 w 2630466"/>
                <a:gd name="connsiteY490" fmla="*/ 283793 h 2928162"/>
                <a:gd name="connsiteX491" fmla="*/ 2479896 w 2630466"/>
                <a:gd name="connsiteY491" fmla="*/ 292590 h 2928162"/>
                <a:gd name="connsiteX492" fmla="*/ 2479896 w 2630466"/>
                <a:gd name="connsiteY492" fmla="*/ 274995 h 2928162"/>
                <a:gd name="connsiteX493" fmla="*/ 2468516 w 2630466"/>
                <a:gd name="connsiteY493" fmla="*/ 266197 h 2928162"/>
                <a:gd name="connsiteX494" fmla="*/ 2468516 w 2630466"/>
                <a:gd name="connsiteY494" fmla="*/ 250795 h 2928162"/>
                <a:gd name="connsiteX495" fmla="*/ 2455222 w 2630466"/>
                <a:gd name="connsiteY495" fmla="*/ 241997 h 2928162"/>
                <a:gd name="connsiteX496" fmla="*/ 2500783 w 2630466"/>
                <a:gd name="connsiteY496" fmla="*/ 257399 h 2928162"/>
                <a:gd name="connsiteX497" fmla="*/ 2481809 w 2630466"/>
                <a:gd name="connsiteY497" fmla="*/ 264003 h 2928162"/>
                <a:gd name="connsiteX498" fmla="*/ 2498889 w 2630466"/>
                <a:gd name="connsiteY498" fmla="*/ 277189 h 2928162"/>
                <a:gd name="connsiteX499" fmla="*/ 2529263 w 2630466"/>
                <a:gd name="connsiteY499" fmla="*/ 259593 h 2928162"/>
                <a:gd name="connsiteX500" fmla="*/ 2525475 w 2630466"/>
                <a:gd name="connsiteY500" fmla="*/ 257399 h 2928162"/>
                <a:gd name="connsiteX501" fmla="*/ 2561549 w 2630466"/>
                <a:gd name="connsiteY501" fmla="*/ 244191 h 2928162"/>
                <a:gd name="connsiteX502" fmla="*/ 2565355 w 2630466"/>
                <a:gd name="connsiteY502" fmla="*/ 246407 h 2928162"/>
                <a:gd name="connsiteX503" fmla="*/ 2571036 w 2630466"/>
                <a:gd name="connsiteY503" fmla="*/ 244191 h 2928162"/>
                <a:gd name="connsiteX504" fmla="*/ 2565355 w 2630466"/>
                <a:gd name="connsiteY504" fmla="*/ 241997 h 2928162"/>
                <a:gd name="connsiteX505" fmla="*/ 2582435 w 2630466"/>
                <a:gd name="connsiteY505" fmla="*/ 237587 h 2928162"/>
                <a:gd name="connsiteX506" fmla="*/ 2584329 w 2630466"/>
                <a:gd name="connsiteY506" fmla="*/ 237587 h 2928162"/>
                <a:gd name="connsiteX507" fmla="*/ 2586241 w 2630466"/>
                <a:gd name="connsiteY507" fmla="*/ 246407 h 2928162"/>
                <a:gd name="connsiteX508" fmla="*/ 2580542 w 2630466"/>
                <a:gd name="connsiteY508" fmla="*/ 248601 h 2928162"/>
                <a:gd name="connsiteX509" fmla="*/ 2630466 w 2630466"/>
                <a:gd name="connsiteY509" fmla="*/ 244366 h 2928162"/>
                <a:gd name="connsiteX510" fmla="*/ 2630466 w 2630466"/>
                <a:gd name="connsiteY510" fmla="*/ 735690 h 2928162"/>
                <a:gd name="connsiteX511" fmla="*/ 2629908 w 2630466"/>
                <a:gd name="connsiteY511" fmla="*/ 736983 h 2928162"/>
                <a:gd name="connsiteX512" fmla="*/ 2630466 w 2630466"/>
                <a:gd name="connsiteY512" fmla="*/ 737872 h 2928162"/>
                <a:gd name="connsiteX513" fmla="*/ 2630466 w 2630466"/>
                <a:gd name="connsiteY513" fmla="*/ 1372183 h 2928162"/>
                <a:gd name="connsiteX514" fmla="*/ 2561549 w 2630466"/>
                <a:gd name="connsiteY514" fmla="*/ 1216588 h 2928162"/>
                <a:gd name="connsiteX515" fmla="*/ 2563443 w 2630466"/>
                <a:gd name="connsiteY515" fmla="*/ 1216588 h 2928162"/>
                <a:gd name="connsiteX516" fmla="*/ 2485596 w 2630466"/>
                <a:gd name="connsiteY516" fmla="*/ 1099978 h 2928162"/>
                <a:gd name="connsiteX517" fmla="*/ 2489402 w 2630466"/>
                <a:gd name="connsiteY517" fmla="*/ 1066980 h 2928162"/>
                <a:gd name="connsiteX518" fmla="*/ 2481809 w 2630466"/>
                <a:gd name="connsiteY518" fmla="*/ 1093396 h 2928162"/>
                <a:gd name="connsiteX519" fmla="*/ 2470409 w 2630466"/>
                <a:gd name="connsiteY519" fmla="*/ 1099978 h 2928162"/>
                <a:gd name="connsiteX520" fmla="*/ 2449523 w 2630466"/>
                <a:gd name="connsiteY520" fmla="*/ 1058183 h 2928162"/>
                <a:gd name="connsiteX521" fmla="*/ 2510289 w 2630466"/>
                <a:gd name="connsiteY521" fmla="*/ 1192389 h 2928162"/>
                <a:gd name="connsiteX522" fmla="*/ 2506483 w 2630466"/>
                <a:gd name="connsiteY522" fmla="*/ 1207790 h 2928162"/>
                <a:gd name="connsiteX523" fmla="*/ 2512182 w 2630466"/>
                <a:gd name="connsiteY523" fmla="*/ 1216588 h 2928162"/>
                <a:gd name="connsiteX524" fmla="*/ 2519776 w 2630466"/>
                <a:gd name="connsiteY524" fmla="*/ 1220977 h 2928162"/>
                <a:gd name="connsiteX525" fmla="*/ 2536856 w 2630466"/>
                <a:gd name="connsiteY525" fmla="*/ 1256190 h 2928162"/>
                <a:gd name="connsiteX526" fmla="*/ 2534963 w 2630466"/>
                <a:gd name="connsiteY526" fmla="*/ 1253974 h 2928162"/>
                <a:gd name="connsiteX527" fmla="*/ 2586241 w 2630466"/>
                <a:gd name="connsiteY527" fmla="*/ 1388180 h 2928162"/>
                <a:gd name="connsiteX528" fmla="*/ 2586241 w 2630466"/>
                <a:gd name="connsiteY528" fmla="*/ 1379382 h 2928162"/>
                <a:gd name="connsiteX529" fmla="*/ 2630466 w 2630466"/>
                <a:gd name="connsiteY529" fmla="*/ 1427097 h 2928162"/>
                <a:gd name="connsiteX530" fmla="*/ 2630466 w 2630466"/>
                <a:gd name="connsiteY530" fmla="*/ 1744638 h 2928162"/>
                <a:gd name="connsiteX531" fmla="*/ 2618509 w 2630466"/>
                <a:gd name="connsiteY531" fmla="*/ 1764383 h 2928162"/>
                <a:gd name="connsiteX532" fmla="*/ 2610915 w 2630466"/>
                <a:gd name="connsiteY532" fmla="*/ 1766577 h 2928162"/>
                <a:gd name="connsiteX533" fmla="*/ 2574842 w 2630466"/>
                <a:gd name="connsiteY533" fmla="*/ 1861182 h 2928162"/>
                <a:gd name="connsiteX534" fmla="*/ 2586241 w 2630466"/>
                <a:gd name="connsiteY534" fmla="*/ 1874368 h 2928162"/>
                <a:gd name="connsiteX535" fmla="*/ 2588135 w 2630466"/>
                <a:gd name="connsiteY535" fmla="*/ 1942579 h 2928162"/>
                <a:gd name="connsiteX536" fmla="*/ 2603322 w 2630466"/>
                <a:gd name="connsiteY536" fmla="*/ 1960175 h 2928162"/>
                <a:gd name="connsiteX537" fmla="*/ 2599516 w 2630466"/>
                <a:gd name="connsiteY537" fmla="*/ 2063577 h 2928162"/>
                <a:gd name="connsiteX538" fmla="*/ 2495083 w 2630466"/>
                <a:gd name="connsiteY538" fmla="*/ 2158182 h 2928162"/>
                <a:gd name="connsiteX539" fmla="*/ 2504589 w 2630466"/>
                <a:gd name="connsiteY539" fmla="*/ 2217573 h 2928162"/>
                <a:gd name="connsiteX540" fmla="*/ 2506483 w 2630466"/>
                <a:gd name="connsiteY540" fmla="*/ 2210969 h 2928162"/>
                <a:gd name="connsiteX541" fmla="*/ 2506483 w 2630466"/>
                <a:gd name="connsiteY541" fmla="*/ 2248377 h 2928162"/>
                <a:gd name="connsiteX542" fmla="*/ 2460922 w 2630466"/>
                <a:gd name="connsiteY542" fmla="*/ 2301164 h 2928162"/>
                <a:gd name="connsiteX543" fmla="*/ 2460922 w 2630466"/>
                <a:gd name="connsiteY543" fmla="*/ 2298970 h 2928162"/>
                <a:gd name="connsiteX544" fmla="*/ 2459010 w 2630466"/>
                <a:gd name="connsiteY544" fmla="*/ 2303380 h 2928162"/>
                <a:gd name="connsiteX545" fmla="*/ 2460922 w 2630466"/>
                <a:gd name="connsiteY545" fmla="*/ 2301164 h 2928162"/>
                <a:gd name="connsiteX546" fmla="*/ 2451416 w 2630466"/>
                <a:gd name="connsiteY546" fmla="*/ 2347370 h 2928162"/>
                <a:gd name="connsiteX547" fmla="*/ 2346984 w 2630466"/>
                <a:gd name="connsiteY547" fmla="*/ 2466174 h 2928162"/>
                <a:gd name="connsiteX548" fmla="*/ 2337496 w 2630466"/>
                <a:gd name="connsiteY548" fmla="*/ 2466174 h 2928162"/>
                <a:gd name="connsiteX549" fmla="*/ 2329903 w 2630466"/>
                <a:gd name="connsiteY549" fmla="*/ 2472778 h 2928162"/>
                <a:gd name="connsiteX550" fmla="*/ 2215965 w 2630466"/>
                <a:gd name="connsiteY550" fmla="*/ 2481576 h 2928162"/>
                <a:gd name="connsiteX551" fmla="*/ 2159005 w 2630466"/>
                <a:gd name="connsiteY551" fmla="*/ 2228565 h 2928162"/>
                <a:gd name="connsiteX552" fmla="*/ 2160898 w 2630466"/>
                <a:gd name="connsiteY552" fmla="*/ 2228565 h 2928162"/>
                <a:gd name="connsiteX553" fmla="*/ 2119125 w 2630466"/>
                <a:gd name="connsiteY553" fmla="*/ 2078979 h 2928162"/>
                <a:gd name="connsiteX554" fmla="*/ 2149518 w 2630466"/>
                <a:gd name="connsiteY554" fmla="*/ 1990978 h 2928162"/>
                <a:gd name="connsiteX555" fmla="*/ 2141924 w 2630466"/>
                <a:gd name="connsiteY555" fmla="*/ 1918379 h 2928162"/>
                <a:gd name="connsiteX556" fmla="*/ 2140012 w 2630466"/>
                <a:gd name="connsiteY556" fmla="*/ 1920573 h 2928162"/>
                <a:gd name="connsiteX557" fmla="*/ 2128631 w 2630466"/>
                <a:gd name="connsiteY557" fmla="*/ 1856772 h 2928162"/>
                <a:gd name="connsiteX558" fmla="*/ 2141924 w 2630466"/>
                <a:gd name="connsiteY558" fmla="*/ 1852384 h 2928162"/>
                <a:gd name="connsiteX559" fmla="*/ 2126737 w 2630466"/>
                <a:gd name="connsiteY559" fmla="*/ 1847974 h 2928162"/>
                <a:gd name="connsiteX560" fmla="*/ 2084964 w 2630466"/>
                <a:gd name="connsiteY560" fmla="*/ 1775375 h 2928162"/>
                <a:gd name="connsiteX561" fmla="*/ 2090645 w 2630466"/>
                <a:gd name="connsiteY561" fmla="*/ 1777569 h 2928162"/>
                <a:gd name="connsiteX562" fmla="*/ 2079264 w 2630466"/>
                <a:gd name="connsiteY562" fmla="*/ 1764383 h 2928162"/>
                <a:gd name="connsiteX563" fmla="*/ 2081158 w 2630466"/>
                <a:gd name="connsiteY563" fmla="*/ 1764383 h 2928162"/>
                <a:gd name="connsiteX564" fmla="*/ 2073565 w 2630466"/>
                <a:gd name="connsiteY564" fmla="*/ 1751176 h 2928162"/>
                <a:gd name="connsiteX565" fmla="*/ 2083052 w 2630466"/>
                <a:gd name="connsiteY565" fmla="*/ 1757779 h 2928162"/>
                <a:gd name="connsiteX566" fmla="*/ 2067865 w 2630466"/>
                <a:gd name="connsiteY566" fmla="*/ 1735774 h 2928162"/>
                <a:gd name="connsiteX567" fmla="*/ 2075458 w 2630466"/>
                <a:gd name="connsiteY567" fmla="*/ 1733580 h 2928162"/>
                <a:gd name="connsiteX568" fmla="*/ 2079264 w 2630466"/>
                <a:gd name="connsiteY568" fmla="*/ 1713768 h 2928162"/>
                <a:gd name="connsiteX569" fmla="*/ 2086858 w 2630466"/>
                <a:gd name="connsiteY569" fmla="*/ 1720372 h 2928162"/>
                <a:gd name="connsiteX570" fmla="*/ 2090645 w 2630466"/>
                <a:gd name="connsiteY570" fmla="*/ 1718178 h 2928162"/>
                <a:gd name="connsiteX571" fmla="*/ 2079264 w 2630466"/>
                <a:gd name="connsiteY571" fmla="*/ 1711574 h 2928162"/>
                <a:gd name="connsiteX572" fmla="*/ 2083052 w 2630466"/>
                <a:gd name="connsiteY572" fmla="*/ 1709380 h 2928162"/>
                <a:gd name="connsiteX573" fmla="*/ 2084964 w 2630466"/>
                <a:gd name="connsiteY573" fmla="*/ 1632371 h 2928162"/>
                <a:gd name="connsiteX574" fmla="*/ 2073565 w 2630466"/>
                <a:gd name="connsiteY574" fmla="*/ 1630177 h 2928162"/>
                <a:gd name="connsiteX575" fmla="*/ 2060272 w 2630466"/>
                <a:gd name="connsiteY575" fmla="*/ 1612581 h 2928162"/>
                <a:gd name="connsiteX576" fmla="*/ 2056466 w 2630466"/>
                <a:gd name="connsiteY576" fmla="*/ 1621379 h 2928162"/>
                <a:gd name="connsiteX577" fmla="*/ 2041279 w 2630466"/>
                <a:gd name="connsiteY577" fmla="*/ 1616969 h 2928162"/>
                <a:gd name="connsiteX578" fmla="*/ 2037491 w 2630466"/>
                <a:gd name="connsiteY578" fmla="*/ 1623573 h 2928162"/>
                <a:gd name="connsiteX579" fmla="*/ 2035579 w 2630466"/>
                <a:gd name="connsiteY579" fmla="*/ 1616969 h 2928162"/>
                <a:gd name="connsiteX580" fmla="*/ 2037491 w 2630466"/>
                <a:gd name="connsiteY580" fmla="*/ 1625789 h 2928162"/>
                <a:gd name="connsiteX581" fmla="*/ 2031792 w 2630466"/>
                <a:gd name="connsiteY581" fmla="*/ 1623573 h 2928162"/>
                <a:gd name="connsiteX582" fmla="*/ 2027986 w 2630466"/>
                <a:gd name="connsiteY582" fmla="*/ 1623573 h 2928162"/>
                <a:gd name="connsiteX583" fmla="*/ 2012799 w 2630466"/>
                <a:gd name="connsiteY583" fmla="*/ 1608171 h 2928162"/>
                <a:gd name="connsiteX584" fmla="*/ 2014693 w 2630466"/>
                <a:gd name="connsiteY584" fmla="*/ 1608171 h 2928162"/>
                <a:gd name="connsiteX585" fmla="*/ 2014693 w 2630466"/>
                <a:gd name="connsiteY585" fmla="*/ 1601589 h 2928162"/>
                <a:gd name="connsiteX586" fmla="*/ 1980531 w 2630466"/>
                <a:gd name="connsiteY586" fmla="*/ 1579584 h 2928162"/>
                <a:gd name="connsiteX587" fmla="*/ 1984319 w 2630466"/>
                <a:gd name="connsiteY587" fmla="*/ 1575174 h 2928162"/>
                <a:gd name="connsiteX588" fmla="*/ 1870399 w 2630466"/>
                <a:gd name="connsiteY588" fmla="*/ 1608171 h 2928162"/>
                <a:gd name="connsiteX589" fmla="*/ 1868487 w 2630466"/>
                <a:gd name="connsiteY589" fmla="*/ 1603783 h 2928162"/>
                <a:gd name="connsiteX590" fmla="*/ 1843813 w 2630466"/>
                <a:gd name="connsiteY590" fmla="*/ 1605977 h 2928162"/>
                <a:gd name="connsiteX591" fmla="*/ 1853300 w 2630466"/>
                <a:gd name="connsiteY591" fmla="*/ 1605977 h 2928162"/>
                <a:gd name="connsiteX592" fmla="*/ 1830520 w 2630466"/>
                <a:gd name="connsiteY592" fmla="*/ 1608171 h 2928162"/>
                <a:gd name="connsiteX593" fmla="*/ 1836219 w 2630466"/>
                <a:gd name="connsiteY593" fmla="*/ 1608171 h 2928162"/>
                <a:gd name="connsiteX594" fmla="*/ 1798234 w 2630466"/>
                <a:gd name="connsiteY594" fmla="*/ 1623573 h 2928162"/>
                <a:gd name="connsiteX595" fmla="*/ 1699501 w 2630466"/>
                <a:gd name="connsiteY595" fmla="*/ 1533378 h 2928162"/>
                <a:gd name="connsiteX596" fmla="*/ 1705200 w 2630466"/>
                <a:gd name="connsiteY596" fmla="*/ 1531184 h 2928162"/>
                <a:gd name="connsiteX597" fmla="*/ 1699501 w 2630466"/>
                <a:gd name="connsiteY597" fmla="*/ 1531184 h 2928162"/>
                <a:gd name="connsiteX598" fmla="*/ 1701394 w 2630466"/>
                <a:gd name="connsiteY598" fmla="*/ 1524580 h 2928162"/>
                <a:gd name="connsiteX599" fmla="*/ 1691907 w 2630466"/>
                <a:gd name="connsiteY599" fmla="*/ 1511373 h 2928162"/>
                <a:gd name="connsiteX600" fmla="*/ 1691907 w 2630466"/>
                <a:gd name="connsiteY600" fmla="*/ 1502575 h 2928162"/>
                <a:gd name="connsiteX601" fmla="*/ 1684314 w 2630466"/>
                <a:gd name="connsiteY601" fmla="*/ 1498187 h 2928162"/>
                <a:gd name="connsiteX602" fmla="*/ 1676720 w 2630466"/>
                <a:gd name="connsiteY602" fmla="*/ 1482785 h 2928162"/>
                <a:gd name="connsiteX603" fmla="*/ 1674827 w 2630466"/>
                <a:gd name="connsiteY603" fmla="*/ 1484979 h 2928162"/>
                <a:gd name="connsiteX604" fmla="*/ 1671021 w 2630466"/>
                <a:gd name="connsiteY604" fmla="*/ 1482785 h 2928162"/>
                <a:gd name="connsiteX605" fmla="*/ 1669127 w 2630466"/>
                <a:gd name="connsiteY605" fmla="*/ 1476181 h 2928162"/>
                <a:gd name="connsiteX606" fmla="*/ 1665321 w 2630466"/>
                <a:gd name="connsiteY606" fmla="*/ 1478375 h 2928162"/>
                <a:gd name="connsiteX607" fmla="*/ 1667233 w 2630466"/>
                <a:gd name="connsiteY607" fmla="*/ 1473987 h 2928162"/>
                <a:gd name="connsiteX608" fmla="*/ 1663427 w 2630466"/>
                <a:gd name="connsiteY608" fmla="*/ 1469577 h 2928162"/>
                <a:gd name="connsiteX609" fmla="*/ 1661533 w 2630466"/>
                <a:gd name="connsiteY609" fmla="*/ 1469577 h 2928162"/>
                <a:gd name="connsiteX610" fmla="*/ 1669127 w 2630466"/>
                <a:gd name="connsiteY610" fmla="*/ 1465189 h 2928162"/>
                <a:gd name="connsiteX611" fmla="*/ 1661533 w 2630466"/>
                <a:gd name="connsiteY611" fmla="*/ 1460779 h 2928162"/>
                <a:gd name="connsiteX612" fmla="*/ 1669127 w 2630466"/>
                <a:gd name="connsiteY612" fmla="*/ 1456391 h 2928162"/>
                <a:gd name="connsiteX613" fmla="*/ 1653940 w 2630466"/>
                <a:gd name="connsiteY613" fmla="*/ 1460779 h 2928162"/>
                <a:gd name="connsiteX614" fmla="*/ 1644434 w 2630466"/>
                <a:gd name="connsiteY614" fmla="*/ 1440989 h 2928162"/>
                <a:gd name="connsiteX615" fmla="*/ 1640647 w 2630466"/>
                <a:gd name="connsiteY615" fmla="*/ 1443183 h 2928162"/>
                <a:gd name="connsiteX616" fmla="*/ 1644434 w 2630466"/>
                <a:gd name="connsiteY616" fmla="*/ 1425588 h 2928162"/>
                <a:gd name="connsiteX617" fmla="*/ 1646347 w 2630466"/>
                <a:gd name="connsiteY617" fmla="*/ 1427782 h 2928162"/>
                <a:gd name="connsiteX618" fmla="*/ 1663427 w 2630466"/>
                <a:gd name="connsiteY618" fmla="*/ 1423372 h 2928162"/>
                <a:gd name="connsiteX619" fmla="*/ 1644434 w 2630466"/>
                <a:gd name="connsiteY619" fmla="*/ 1423372 h 2928162"/>
                <a:gd name="connsiteX620" fmla="*/ 1644434 w 2630466"/>
                <a:gd name="connsiteY620" fmla="*/ 1410186 h 2928162"/>
                <a:gd name="connsiteX621" fmla="*/ 1640647 w 2630466"/>
                <a:gd name="connsiteY621" fmla="*/ 1412380 h 2928162"/>
                <a:gd name="connsiteX622" fmla="*/ 1629248 w 2630466"/>
                <a:gd name="connsiteY622" fmla="*/ 1394784 h 2928162"/>
                <a:gd name="connsiteX623" fmla="*/ 1646347 w 2630466"/>
                <a:gd name="connsiteY623" fmla="*/ 1370584 h 2928162"/>
                <a:gd name="connsiteX624" fmla="*/ 1652028 w 2630466"/>
                <a:gd name="connsiteY624" fmla="*/ 1289187 h 2928162"/>
                <a:gd name="connsiteX625" fmla="*/ 1648240 w 2630466"/>
                <a:gd name="connsiteY625" fmla="*/ 1291381 h 2928162"/>
                <a:gd name="connsiteX626" fmla="*/ 1648240 w 2630466"/>
                <a:gd name="connsiteY626" fmla="*/ 1264988 h 2928162"/>
                <a:gd name="connsiteX627" fmla="*/ 1638735 w 2630466"/>
                <a:gd name="connsiteY627" fmla="*/ 1260578 h 2928162"/>
                <a:gd name="connsiteX628" fmla="*/ 1661533 w 2630466"/>
                <a:gd name="connsiteY628" fmla="*/ 1194583 h 2928162"/>
                <a:gd name="connsiteX629" fmla="*/ 1657727 w 2630466"/>
                <a:gd name="connsiteY629" fmla="*/ 1198992 h 2928162"/>
                <a:gd name="connsiteX630" fmla="*/ 1712794 w 2630466"/>
                <a:gd name="connsiteY630" fmla="*/ 1102194 h 2928162"/>
                <a:gd name="connsiteX631" fmla="*/ 1733680 w 2630466"/>
                <a:gd name="connsiteY631" fmla="*/ 1095590 h 2928162"/>
                <a:gd name="connsiteX632" fmla="*/ 1765966 w 2630466"/>
                <a:gd name="connsiteY632" fmla="*/ 1049385 h 2928162"/>
                <a:gd name="connsiteX633" fmla="*/ 1762160 w 2630466"/>
                <a:gd name="connsiteY633" fmla="*/ 1042781 h 2928162"/>
                <a:gd name="connsiteX634" fmla="*/ 1838113 w 2630466"/>
                <a:gd name="connsiteY634" fmla="*/ 926192 h 2928162"/>
                <a:gd name="connsiteX635" fmla="*/ 1853300 w 2630466"/>
                <a:gd name="connsiteY635" fmla="*/ 943788 h 2928162"/>
                <a:gd name="connsiteX636" fmla="*/ 1874186 w 2630466"/>
                <a:gd name="connsiteY636" fmla="*/ 939378 h 2928162"/>
                <a:gd name="connsiteX637" fmla="*/ 1887479 w 2630466"/>
                <a:gd name="connsiteY637" fmla="*/ 945982 h 2928162"/>
                <a:gd name="connsiteX638" fmla="*/ 2035579 w 2630466"/>
                <a:gd name="connsiteY638" fmla="*/ 899798 h 2928162"/>
                <a:gd name="connsiteX639" fmla="*/ 2045085 w 2630466"/>
                <a:gd name="connsiteY639" fmla="*/ 906381 h 2928162"/>
                <a:gd name="connsiteX640" fmla="*/ 2077352 w 2630466"/>
                <a:gd name="connsiteY640" fmla="*/ 895389 h 2928162"/>
                <a:gd name="connsiteX641" fmla="*/ 2077352 w 2630466"/>
                <a:gd name="connsiteY641" fmla="*/ 897583 h 2928162"/>
                <a:gd name="connsiteX642" fmla="*/ 2083052 w 2630466"/>
                <a:gd name="connsiteY642" fmla="*/ 899798 h 2928162"/>
                <a:gd name="connsiteX643" fmla="*/ 2083052 w 2630466"/>
                <a:gd name="connsiteY643" fmla="*/ 906381 h 2928162"/>
                <a:gd name="connsiteX644" fmla="*/ 2094451 w 2630466"/>
                <a:gd name="connsiteY644" fmla="*/ 901992 h 2928162"/>
                <a:gd name="connsiteX645" fmla="*/ 2088752 w 2630466"/>
                <a:gd name="connsiteY645" fmla="*/ 926192 h 2928162"/>
                <a:gd name="connsiteX646" fmla="*/ 2096345 w 2630466"/>
                <a:gd name="connsiteY646" fmla="*/ 939378 h 2928162"/>
                <a:gd name="connsiteX647" fmla="*/ 2081158 w 2630466"/>
                <a:gd name="connsiteY647" fmla="*/ 965793 h 2928162"/>
                <a:gd name="connsiteX648" fmla="*/ 2102045 w 2630466"/>
                <a:gd name="connsiteY648" fmla="*/ 985583 h 2928162"/>
                <a:gd name="connsiteX649" fmla="*/ 2100151 w 2630466"/>
                <a:gd name="connsiteY649" fmla="*/ 985583 h 2928162"/>
                <a:gd name="connsiteX650" fmla="*/ 2217877 w 2630466"/>
                <a:gd name="connsiteY650" fmla="*/ 1044996 h 2928162"/>
                <a:gd name="connsiteX651" fmla="*/ 2246357 w 2630466"/>
                <a:gd name="connsiteY651" fmla="*/ 1036177 h 2928162"/>
                <a:gd name="connsiteX652" fmla="*/ 2242551 w 2630466"/>
                <a:gd name="connsiteY652" fmla="*/ 1016387 h 2928162"/>
                <a:gd name="connsiteX653" fmla="*/ 2252057 w 2630466"/>
                <a:gd name="connsiteY653" fmla="*/ 1000985 h 2928162"/>
                <a:gd name="connsiteX654" fmla="*/ 2280537 w 2630466"/>
                <a:gd name="connsiteY654" fmla="*/ 994381 h 2928162"/>
                <a:gd name="connsiteX655" fmla="*/ 2290024 w 2630466"/>
                <a:gd name="connsiteY655" fmla="*/ 998791 h 2928162"/>
                <a:gd name="connsiteX656" fmla="*/ 2291917 w 2630466"/>
                <a:gd name="connsiteY656" fmla="*/ 1005395 h 2928162"/>
                <a:gd name="connsiteX657" fmla="*/ 2322310 w 2630466"/>
                <a:gd name="connsiteY657" fmla="*/ 1014193 h 2928162"/>
                <a:gd name="connsiteX658" fmla="*/ 2329903 w 2630466"/>
                <a:gd name="connsiteY658" fmla="*/ 1025185 h 2928162"/>
                <a:gd name="connsiteX659" fmla="*/ 2384969 w 2630466"/>
                <a:gd name="connsiteY659" fmla="*/ 1036177 h 2928162"/>
                <a:gd name="connsiteX660" fmla="*/ 2419149 w 2630466"/>
                <a:gd name="connsiteY660" fmla="*/ 1022991 h 2928162"/>
                <a:gd name="connsiteX661" fmla="*/ 2413449 w 2630466"/>
                <a:gd name="connsiteY661" fmla="*/ 1027379 h 2928162"/>
                <a:gd name="connsiteX662" fmla="*/ 2424830 w 2630466"/>
                <a:gd name="connsiteY662" fmla="*/ 1022991 h 2928162"/>
                <a:gd name="connsiteX663" fmla="*/ 2434336 w 2630466"/>
                <a:gd name="connsiteY663" fmla="*/ 1027379 h 2928162"/>
                <a:gd name="connsiteX664" fmla="*/ 2434336 w 2630466"/>
                <a:gd name="connsiteY664" fmla="*/ 1029595 h 2928162"/>
                <a:gd name="connsiteX665" fmla="*/ 2440036 w 2630466"/>
                <a:gd name="connsiteY665" fmla="*/ 1029595 h 2928162"/>
                <a:gd name="connsiteX666" fmla="*/ 2447629 w 2630466"/>
                <a:gd name="connsiteY666" fmla="*/ 1033983 h 2928162"/>
                <a:gd name="connsiteX667" fmla="*/ 2476109 w 2630466"/>
                <a:gd name="connsiteY667" fmla="*/ 1025185 h 2928162"/>
                <a:gd name="connsiteX668" fmla="*/ 2487490 w 2630466"/>
                <a:gd name="connsiteY668" fmla="*/ 906381 h 2928162"/>
                <a:gd name="connsiteX669" fmla="*/ 2479896 w 2630466"/>
                <a:gd name="connsiteY669" fmla="*/ 912984 h 2928162"/>
                <a:gd name="connsiteX670" fmla="*/ 2466603 w 2630466"/>
                <a:gd name="connsiteY670" fmla="*/ 908596 h 2928162"/>
                <a:gd name="connsiteX671" fmla="*/ 2455222 w 2630466"/>
                <a:gd name="connsiteY671" fmla="*/ 921782 h 2928162"/>
                <a:gd name="connsiteX672" fmla="*/ 2440036 w 2630466"/>
                <a:gd name="connsiteY672" fmla="*/ 923998 h 2928162"/>
                <a:gd name="connsiteX673" fmla="*/ 2407750 w 2630466"/>
                <a:gd name="connsiteY673" fmla="*/ 906381 h 2928162"/>
                <a:gd name="connsiteX674" fmla="*/ 2403944 w 2630466"/>
                <a:gd name="connsiteY674" fmla="*/ 917394 h 2928162"/>
                <a:gd name="connsiteX675" fmla="*/ 2392563 w 2630466"/>
                <a:gd name="connsiteY675" fmla="*/ 921782 h 2928162"/>
                <a:gd name="connsiteX676" fmla="*/ 2375464 w 2630466"/>
                <a:gd name="connsiteY676" fmla="*/ 908596 h 2928162"/>
                <a:gd name="connsiteX677" fmla="*/ 2364083 w 2630466"/>
                <a:gd name="connsiteY677" fmla="*/ 910790 h 2928162"/>
                <a:gd name="connsiteX678" fmla="*/ 2364083 w 2630466"/>
                <a:gd name="connsiteY678" fmla="*/ 908596 h 2928162"/>
                <a:gd name="connsiteX679" fmla="*/ 2354577 w 2630466"/>
                <a:gd name="connsiteY679" fmla="*/ 908596 h 2928162"/>
                <a:gd name="connsiteX680" fmla="*/ 2365976 w 2630466"/>
                <a:gd name="connsiteY680" fmla="*/ 901992 h 2928162"/>
                <a:gd name="connsiteX681" fmla="*/ 2350790 w 2630466"/>
                <a:gd name="connsiteY681" fmla="*/ 901992 h 2928162"/>
                <a:gd name="connsiteX682" fmla="*/ 2352683 w 2630466"/>
                <a:gd name="connsiteY682" fmla="*/ 899798 h 2928162"/>
                <a:gd name="connsiteX683" fmla="*/ 2354577 w 2630466"/>
                <a:gd name="connsiteY683" fmla="*/ 897583 h 2928162"/>
                <a:gd name="connsiteX684" fmla="*/ 2343196 w 2630466"/>
                <a:gd name="connsiteY684" fmla="*/ 877793 h 2928162"/>
                <a:gd name="connsiteX685" fmla="*/ 2333690 w 2630466"/>
                <a:gd name="connsiteY685" fmla="*/ 875599 h 2928162"/>
                <a:gd name="connsiteX686" fmla="*/ 2335603 w 2630466"/>
                <a:gd name="connsiteY686" fmla="*/ 866779 h 2928162"/>
                <a:gd name="connsiteX687" fmla="*/ 2339390 w 2630466"/>
                <a:gd name="connsiteY687" fmla="*/ 873383 h 2928162"/>
                <a:gd name="connsiteX688" fmla="*/ 2346984 w 2630466"/>
                <a:gd name="connsiteY688" fmla="*/ 868995 h 2928162"/>
                <a:gd name="connsiteX689" fmla="*/ 2341284 w 2630466"/>
                <a:gd name="connsiteY689" fmla="*/ 866779 h 2928162"/>
                <a:gd name="connsiteX690" fmla="*/ 2343196 w 2630466"/>
                <a:gd name="connsiteY690" fmla="*/ 860197 h 2928162"/>
                <a:gd name="connsiteX691" fmla="*/ 2327991 w 2630466"/>
                <a:gd name="connsiteY691" fmla="*/ 835997 h 2928162"/>
                <a:gd name="connsiteX692" fmla="*/ 2341284 w 2630466"/>
                <a:gd name="connsiteY692" fmla="*/ 827199 h 2928162"/>
                <a:gd name="connsiteX693" fmla="*/ 2352683 w 2630466"/>
                <a:gd name="connsiteY693" fmla="*/ 829393 h 2928162"/>
                <a:gd name="connsiteX694" fmla="*/ 2350790 w 2630466"/>
                <a:gd name="connsiteY694" fmla="*/ 827199 h 2928162"/>
                <a:gd name="connsiteX695" fmla="*/ 2354577 w 2630466"/>
                <a:gd name="connsiteY695" fmla="*/ 829393 h 2928162"/>
                <a:gd name="connsiteX696" fmla="*/ 2371676 w 2630466"/>
                <a:gd name="connsiteY696" fmla="*/ 827199 h 2928162"/>
                <a:gd name="connsiteX697" fmla="*/ 2367870 w 2630466"/>
                <a:gd name="connsiteY697" fmla="*/ 824984 h 2928162"/>
                <a:gd name="connsiteX698" fmla="*/ 2383057 w 2630466"/>
                <a:gd name="connsiteY698" fmla="*/ 820595 h 2928162"/>
                <a:gd name="connsiteX699" fmla="*/ 2371676 w 2630466"/>
                <a:gd name="connsiteY699" fmla="*/ 809582 h 2928162"/>
                <a:gd name="connsiteX700" fmla="*/ 2555849 w 2630466"/>
                <a:gd name="connsiteY700" fmla="*/ 809582 h 2928162"/>
                <a:gd name="connsiteX701" fmla="*/ 2555849 w 2630466"/>
                <a:gd name="connsiteY701" fmla="*/ 778800 h 2928162"/>
                <a:gd name="connsiteX702" fmla="*/ 2474197 w 2630466"/>
                <a:gd name="connsiteY702" fmla="*/ 723797 h 2928162"/>
                <a:gd name="connsiteX703" fmla="*/ 2478003 w 2630466"/>
                <a:gd name="connsiteY703" fmla="*/ 721581 h 2928162"/>
                <a:gd name="connsiteX704" fmla="*/ 2476109 w 2630466"/>
                <a:gd name="connsiteY704" fmla="*/ 719387 h 2928162"/>
                <a:gd name="connsiteX705" fmla="*/ 2489402 w 2630466"/>
                <a:gd name="connsiteY705" fmla="*/ 717193 h 2928162"/>
                <a:gd name="connsiteX706" fmla="*/ 2493189 w 2630466"/>
                <a:gd name="connsiteY706" fmla="*/ 708395 h 2928162"/>
                <a:gd name="connsiteX707" fmla="*/ 2498889 w 2630466"/>
                <a:gd name="connsiteY707" fmla="*/ 703985 h 2928162"/>
                <a:gd name="connsiteX708" fmla="*/ 2487490 w 2630466"/>
                <a:gd name="connsiteY708" fmla="*/ 692993 h 2928162"/>
                <a:gd name="connsiteX709" fmla="*/ 2496995 w 2630466"/>
                <a:gd name="connsiteY709" fmla="*/ 692993 h 2928162"/>
                <a:gd name="connsiteX710" fmla="*/ 2496995 w 2630466"/>
                <a:gd name="connsiteY710" fmla="*/ 688583 h 2928162"/>
                <a:gd name="connsiteX711" fmla="*/ 2506483 w 2630466"/>
                <a:gd name="connsiteY711" fmla="*/ 682001 h 2928162"/>
                <a:gd name="connsiteX712" fmla="*/ 2496995 w 2630466"/>
                <a:gd name="connsiteY712" fmla="*/ 682001 h 2928162"/>
                <a:gd name="connsiteX713" fmla="*/ 2498889 w 2630466"/>
                <a:gd name="connsiteY713" fmla="*/ 679785 h 2928162"/>
                <a:gd name="connsiteX714" fmla="*/ 2447629 w 2630466"/>
                <a:gd name="connsiteY714" fmla="*/ 703985 h 2928162"/>
                <a:gd name="connsiteX715" fmla="*/ 2449523 w 2630466"/>
                <a:gd name="connsiteY715" fmla="*/ 697381 h 2928162"/>
                <a:gd name="connsiteX716" fmla="*/ 2445717 w 2630466"/>
                <a:gd name="connsiteY716" fmla="*/ 706201 h 2928162"/>
                <a:gd name="connsiteX717" fmla="*/ 2453310 w 2630466"/>
                <a:gd name="connsiteY717" fmla="*/ 719387 h 2928162"/>
                <a:gd name="connsiteX718" fmla="*/ 2472303 w 2630466"/>
                <a:gd name="connsiteY718" fmla="*/ 719387 h 2928162"/>
                <a:gd name="connsiteX719" fmla="*/ 2468516 w 2630466"/>
                <a:gd name="connsiteY719" fmla="*/ 728185 h 2928162"/>
                <a:gd name="connsiteX720" fmla="*/ 2459010 w 2630466"/>
                <a:gd name="connsiteY720" fmla="*/ 725991 h 2928162"/>
                <a:gd name="connsiteX721" fmla="*/ 2440036 w 2630466"/>
                <a:gd name="connsiteY721" fmla="*/ 739198 h 2928162"/>
                <a:gd name="connsiteX722" fmla="*/ 2428636 w 2630466"/>
                <a:gd name="connsiteY722" fmla="*/ 739198 h 2928162"/>
                <a:gd name="connsiteX723" fmla="*/ 2428636 w 2630466"/>
                <a:gd name="connsiteY723" fmla="*/ 728185 h 2928162"/>
                <a:gd name="connsiteX724" fmla="*/ 2411537 w 2630466"/>
                <a:gd name="connsiteY724" fmla="*/ 719387 h 2928162"/>
                <a:gd name="connsiteX725" fmla="*/ 2424830 w 2630466"/>
                <a:gd name="connsiteY725" fmla="*/ 710589 h 2928162"/>
                <a:gd name="connsiteX726" fmla="*/ 2422936 w 2630466"/>
                <a:gd name="connsiteY726" fmla="*/ 703985 h 2928162"/>
                <a:gd name="connsiteX727" fmla="*/ 2407750 w 2630466"/>
                <a:gd name="connsiteY727" fmla="*/ 703985 h 2928162"/>
                <a:gd name="connsiteX728" fmla="*/ 2394456 w 2630466"/>
                <a:gd name="connsiteY728" fmla="*/ 695187 h 2928162"/>
                <a:gd name="connsiteX729" fmla="*/ 2409643 w 2630466"/>
                <a:gd name="connsiteY729" fmla="*/ 692993 h 2928162"/>
                <a:gd name="connsiteX730" fmla="*/ 2394456 w 2630466"/>
                <a:gd name="connsiteY730" fmla="*/ 679785 h 2928162"/>
                <a:gd name="connsiteX731" fmla="*/ 2398262 w 2630466"/>
                <a:gd name="connsiteY731" fmla="*/ 690799 h 2928162"/>
                <a:gd name="connsiteX732" fmla="*/ 2392563 w 2630466"/>
                <a:gd name="connsiteY732" fmla="*/ 688583 h 2928162"/>
                <a:gd name="connsiteX733" fmla="*/ 2367870 w 2630466"/>
                <a:gd name="connsiteY733" fmla="*/ 714999 h 2928162"/>
                <a:gd name="connsiteX734" fmla="*/ 2369764 w 2630466"/>
                <a:gd name="connsiteY734" fmla="*/ 721581 h 2928162"/>
                <a:gd name="connsiteX735" fmla="*/ 2362170 w 2630466"/>
                <a:gd name="connsiteY735" fmla="*/ 734789 h 2928162"/>
                <a:gd name="connsiteX736" fmla="*/ 2362170 w 2630466"/>
                <a:gd name="connsiteY736" fmla="*/ 730400 h 2928162"/>
                <a:gd name="connsiteX737" fmla="*/ 2358383 w 2630466"/>
                <a:gd name="connsiteY737" fmla="*/ 739198 h 2928162"/>
                <a:gd name="connsiteX738" fmla="*/ 2343196 w 2630466"/>
                <a:gd name="connsiteY738" fmla="*/ 783188 h 2928162"/>
                <a:gd name="connsiteX739" fmla="*/ 2365976 w 2630466"/>
                <a:gd name="connsiteY739" fmla="*/ 816186 h 2928162"/>
                <a:gd name="connsiteX740" fmla="*/ 2356489 w 2630466"/>
                <a:gd name="connsiteY740" fmla="*/ 813992 h 2928162"/>
                <a:gd name="connsiteX741" fmla="*/ 2327991 w 2630466"/>
                <a:gd name="connsiteY741" fmla="*/ 835997 h 2928162"/>
                <a:gd name="connsiteX742" fmla="*/ 2337496 w 2630466"/>
                <a:gd name="connsiteY742" fmla="*/ 822789 h 2928162"/>
                <a:gd name="connsiteX743" fmla="*/ 2326097 w 2630466"/>
                <a:gd name="connsiteY743" fmla="*/ 822789 h 2928162"/>
                <a:gd name="connsiteX744" fmla="*/ 2320397 w 2630466"/>
                <a:gd name="connsiteY744" fmla="*/ 818380 h 2928162"/>
                <a:gd name="connsiteX745" fmla="*/ 2290024 w 2630466"/>
                <a:gd name="connsiteY745" fmla="*/ 822789 h 2928162"/>
                <a:gd name="connsiteX746" fmla="*/ 2299511 w 2630466"/>
                <a:gd name="connsiteY746" fmla="*/ 833782 h 2928162"/>
                <a:gd name="connsiteX747" fmla="*/ 2291917 w 2630466"/>
                <a:gd name="connsiteY747" fmla="*/ 829393 h 2928162"/>
                <a:gd name="connsiteX748" fmla="*/ 2293830 w 2630466"/>
                <a:gd name="connsiteY748" fmla="*/ 835997 h 2928162"/>
                <a:gd name="connsiteX749" fmla="*/ 2285197 w 2630466"/>
                <a:gd name="connsiteY749" fmla="*/ 831996 h 2928162"/>
                <a:gd name="connsiteX750" fmla="*/ 2276731 w 2630466"/>
                <a:gd name="connsiteY750" fmla="*/ 824984 h 2928162"/>
                <a:gd name="connsiteX751" fmla="*/ 2272943 w 2630466"/>
                <a:gd name="connsiteY751" fmla="*/ 833782 h 2928162"/>
                <a:gd name="connsiteX752" fmla="*/ 2282430 w 2630466"/>
                <a:gd name="connsiteY752" fmla="*/ 849183 h 2928162"/>
                <a:gd name="connsiteX753" fmla="*/ 2284324 w 2630466"/>
                <a:gd name="connsiteY753" fmla="*/ 855787 h 2928162"/>
                <a:gd name="connsiteX754" fmla="*/ 2282430 w 2630466"/>
                <a:gd name="connsiteY754" fmla="*/ 851399 h 2928162"/>
                <a:gd name="connsiteX755" fmla="*/ 2278624 w 2630466"/>
                <a:gd name="connsiteY755" fmla="*/ 853593 h 2928162"/>
                <a:gd name="connsiteX756" fmla="*/ 2282430 w 2630466"/>
                <a:gd name="connsiteY756" fmla="*/ 855787 h 2928162"/>
                <a:gd name="connsiteX757" fmla="*/ 2274837 w 2630466"/>
                <a:gd name="connsiteY757" fmla="*/ 860197 h 2928162"/>
                <a:gd name="connsiteX758" fmla="*/ 2297617 w 2630466"/>
                <a:gd name="connsiteY758" fmla="*/ 877793 h 2928162"/>
                <a:gd name="connsiteX759" fmla="*/ 2293830 w 2630466"/>
                <a:gd name="connsiteY759" fmla="*/ 882181 h 2928162"/>
                <a:gd name="connsiteX760" fmla="*/ 2282430 w 2630466"/>
                <a:gd name="connsiteY760" fmla="*/ 882181 h 2928162"/>
                <a:gd name="connsiteX761" fmla="*/ 2291917 w 2630466"/>
                <a:gd name="connsiteY761" fmla="*/ 893194 h 2928162"/>
                <a:gd name="connsiteX762" fmla="*/ 2280537 w 2630466"/>
                <a:gd name="connsiteY762" fmla="*/ 888785 h 2928162"/>
                <a:gd name="connsiteX763" fmla="*/ 2288130 w 2630466"/>
                <a:gd name="connsiteY763" fmla="*/ 915179 h 2928162"/>
                <a:gd name="connsiteX764" fmla="*/ 2276731 w 2630466"/>
                <a:gd name="connsiteY764" fmla="*/ 915179 h 2928162"/>
                <a:gd name="connsiteX765" fmla="*/ 2267243 w 2630466"/>
                <a:gd name="connsiteY765" fmla="*/ 908596 h 2928162"/>
                <a:gd name="connsiteX766" fmla="*/ 2255844 w 2630466"/>
                <a:gd name="connsiteY766" fmla="*/ 879987 h 2928162"/>
                <a:gd name="connsiteX767" fmla="*/ 2280537 w 2630466"/>
                <a:gd name="connsiteY767" fmla="*/ 879987 h 2928162"/>
                <a:gd name="connsiteX768" fmla="*/ 2280537 w 2630466"/>
                <a:gd name="connsiteY768" fmla="*/ 877793 h 2928162"/>
                <a:gd name="connsiteX769" fmla="*/ 2272943 w 2630466"/>
                <a:gd name="connsiteY769" fmla="*/ 871189 h 2928162"/>
                <a:gd name="connsiteX770" fmla="*/ 2252057 w 2630466"/>
                <a:gd name="connsiteY770" fmla="*/ 868995 h 2928162"/>
                <a:gd name="connsiteX771" fmla="*/ 2246357 w 2630466"/>
                <a:gd name="connsiteY771" fmla="*/ 860197 h 2928162"/>
                <a:gd name="connsiteX772" fmla="*/ 2252057 w 2630466"/>
                <a:gd name="connsiteY772" fmla="*/ 860197 h 2928162"/>
                <a:gd name="connsiteX773" fmla="*/ 2221664 w 2630466"/>
                <a:gd name="connsiteY773" fmla="*/ 829393 h 2928162"/>
                <a:gd name="connsiteX774" fmla="*/ 2223558 w 2630466"/>
                <a:gd name="connsiteY774" fmla="*/ 829393 h 2928162"/>
                <a:gd name="connsiteX775" fmla="*/ 2223558 w 2630466"/>
                <a:gd name="connsiteY775" fmla="*/ 803000 h 2928162"/>
                <a:gd name="connsiteX776" fmla="*/ 2181785 w 2630466"/>
                <a:gd name="connsiteY776" fmla="*/ 772196 h 2928162"/>
                <a:gd name="connsiteX777" fmla="*/ 2193184 w 2630466"/>
                <a:gd name="connsiteY777" fmla="*/ 776584 h 2928162"/>
                <a:gd name="connsiteX778" fmla="*/ 2151411 w 2630466"/>
                <a:gd name="connsiteY778" fmla="*/ 745781 h 2928162"/>
                <a:gd name="connsiteX779" fmla="*/ 2157111 w 2630466"/>
                <a:gd name="connsiteY779" fmla="*/ 745781 h 2928162"/>
                <a:gd name="connsiteX780" fmla="*/ 2138118 w 2630466"/>
                <a:gd name="connsiteY780" fmla="*/ 721581 h 2928162"/>
                <a:gd name="connsiteX781" fmla="*/ 2136224 w 2630466"/>
                <a:gd name="connsiteY781" fmla="*/ 725991 h 2928162"/>
                <a:gd name="connsiteX782" fmla="*/ 2126737 w 2630466"/>
                <a:gd name="connsiteY782" fmla="*/ 725991 h 2928162"/>
                <a:gd name="connsiteX783" fmla="*/ 2128631 w 2630466"/>
                <a:gd name="connsiteY783" fmla="*/ 714999 h 2928162"/>
                <a:gd name="connsiteX784" fmla="*/ 2109638 w 2630466"/>
                <a:gd name="connsiteY784" fmla="*/ 717193 h 2928162"/>
                <a:gd name="connsiteX785" fmla="*/ 2107744 w 2630466"/>
                <a:gd name="connsiteY785" fmla="*/ 732595 h 2928162"/>
                <a:gd name="connsiteX786" fmla="*/ 2149518 w 2630466"/>
                <a:gd name="connsiteY786" fmla="*/ 791986 h 2928162"/>
                <a:gd name="connsiteX787" fmla="*/ 2170404 w 2630466"/>
                <a:gd name="connsiteY787" fmla="*/ 796396 h 2928162"/>
                <a:gd name="connsiteX788" fmla="*/ 2168510 w 2630466"/>
                <a:gd name="connsiteY788" fmla="*/ 805194 h 2928162"/>
                <a:gd name="connsiteX789" fmla="*/ 2208371 w 2630466"/>
                <a:gd name="connsiteY789" fmla="*/ 838191 h 2928162"/>
                <a:gd name="connsiteX790" fmla="*/ 2185591 w 2630466"/>
                <a:gd name="connsiteY790" fmla="*/ 827199 h 2928162"/>
                <a:gd name="connsiteX791" fmla="*/ 2179891 w 2630466"/>
                <a:gd name="connsiteY791" fmla="*/ 842579 h 2928162"/>
                <a:gd name="connsiteX792" fmla="*/ 2187485 w 2630466"/>
                <a:gd name="connsiteY792" fmla="*/ 846989 h 2928162"/>
                <a:gd name="connsiteX793" fmla="*/ 2189397 w 2630466"/>
                <a:gd name="connsiteY793" fmla="*/ 857981 h 2928162"/>
                <a:gd name="connsiteX794" fmla="*/ 2181785 w 2630466"/>
                <a:gd name="connsiteY794" fmla="*/ 860197 h 2928162"/>
                <a:gd name="connsiteX795" fmla="*/ 2174192 w 2630466"/>
                <a:gd name="connsiteY795" fmla="*/ 882181 h 2928162"/>
                <a:gd name="connsiteX796" fmla="*/ 2166598 w 2630466"/>
                <a:gd name="connsiteY796" fmla="*/ 877793 h 2928162"/>
                <a:gd name="connsiteX797" fmla="*/ 2170404 w 2630466"/>
                <a:gd name="connsiteY797" fmla="*/ 864585 h 2928162"/>
                <a:gd name="connsiteX798" fmla="*/ 2174192 w 2630466"/>
                <a:gd name="connsiteY798" fmla="*/ 862391 h 2928162"/>
                <a:gd name="connsiteX799" fmla="*/ 2164704 w 2630466"/>
                <a:gd name="connsiteY799" fmla="*/ 835997 h 2928162"/>
                <a:gd name="connsiteX800" fmla="*/ 2159005 w 2630466"/>
                <a:gd name="connsiteY800" fmla="*/ 835997 h 2928162"/>
                <a:gd name="connsiteX801" fmla="*/ 2054572 w 2630466"/>
                <a:gd name="connsiteY801" fmla="*/ 741392 h 2928162"/>
                <a:gd name="connsiteX802" fmla="*/ 2024198 w 2630466"/>
                <a:gd name="connsiteY802" fmla="*/ 765592 h 2928162"/>
                <a:gd name="connsiteX803" fmla="*/ 1971026 w 2630466"/>
                <a:gd name="connsiteY803" fmla="*/ 767786 h 2928162"/>
                <a:gd name="connsiteX804" fmla="*/ 1971026 w 2630466"/>
                <a:gd name="connsiteY804" fmla="*/ 794180 h 2928162"/>
                <a:gd name="connsiteX805" fmla="*/ 1933059 w 2630466"/>
                <a:gd name="connsiteY805" fmla="*/ 818380 h 2928162"/>
                <a:gd name="connsiteX806" fmla="*/ 1917872 w 2630466"/>
                <a:gd name="connsiteY806" fmla="*/ 855787 h 2928162"/>
                <a:gd name="connsiteX807" fmla="*/ 1923553 w 2630466"/>
                <a:gd name="connsiteY807" fmla="*/ 864585 h 2928162"/>
                <a:gd name="connsiteX808" fmla="*/ 1915959 w 2630466"/>
                <a:gd name="connsiteY808" fmla="*/ 871189 h 2928162"/>
                <a:gd name="connsiteX809" fmla="*/ 1910260 w 2630466"/>
                <a:gd name="connsiteY809" fmla="*/ 888785 h 2928162"/>
                <a:gd name="connsiteX810" fmla="*/ 1895073 w 2630466"/>
                <a:gd name="connsiteY810" fmla="*/ 895389 h 2928162"/>
                <a:gd name="connsiteX811" fmla="*/ 1889373 w 2630466"/>
                <a:gd name="connsiteY811" fmla="*/ 904186 h 2928162"/>
                <a:gd name="connsiteX812" fmla="*/ 1834326 w 2630466"/>
                <a:gd name="connsiteY812" fmla="*/ 923998 h 2928162"/>
                <a:gd name="connsiteX813" fmla="*/ 1822926 w 2630466"/>
                <a:gd name="connsiteY813" fmla="*/ 904186 h 2928162"/>
                <a:gd name="connsiteX814" fmla="*/ 1821032 w 2630466"/>
                <a:gd name="connsiteY814" fmla="*/ 906381 h 2928162"/>
                <a:gd name="connsiteX815" fmla="*/ 1813439 w 2630466"/>
                <a:gd name="connsiteY815" fmla="*/ 895389 h 2928162"/>
                <a:gd name="connsiteX816" fmla="*/ 1779259 w 2630466"/>
                <a:gd name="connsiteY816" fmla="*/ 901992 h 2928162"/>
                <a:gd name="connsiteX817" fmla="*/ 1782935 w 2630466"/>
                <a:gd name="connsiteY817" fmla="*/ 870027 h 2928162"/>
                <a:gd name="connsiteX818" fmla="*/ 1777347 w 2630466"/>
                <a:gd name="connsiteY818" fmla="*/ 866779 h 2928162"/>
                <a:gd name="connsiteX819" fmla="*/ 1784940 w 2630466"/>
                <a:gd name="connsiteY819" fmla="*/ 855787 h 2928162"/>
                <a:gd name="connsiteX820" fmla="*/ 1773560 w 2630466"/>
                <a:gd name="connsiteY820" fmla="*/ 862391 h 2928162"/>
                <a:gd name="connsiteX821" fmla="*/ 1788746 w 2630466"/>
                <a:gd name="connsiteY821" fmla="*/ 787598 h 2928162"/>
                <a:gd name="connsiteX822" fmla="*/ 1786853 w 2630466"/>
                <a:gd name="connsiteY822" fmla="*/ 787598 h 2928162"/>
                <a:gd name="connsiteX823" fmla="*/ 1786853 w 2630466"/>
                <a:gd name="connsiteY823" fmla="*/ 780994 h 2928162"/>
                <a:gd name="connsiteX824" fmla="*/ 1783047 w 2630466"/>
                <a:gd name="connsiteY824" fmla="*/ 780994 h 2928162"/>
                <a:gd name="connsiteX825" fmla="*/ 1786853 w 2630466"/>
                <a:gd name="connsiteY825" fmla="*/ 765592 h 2928162"/>
                <a:gd name="connsiteX826" fmla="*/ 1794446 w 2630466"/>
                <a:gd name="connsiteY826" fmla="*/ 763398 h 2928162"/>
                <a:gd name="connsiteX827" fmla="*/ 1796340 w 2630466"/>
                <a:gd name="connsiteY827" fmla="*/ 758988 h 2928162"/>
                <a:gd name="connsiteX828" fmla="*/ 1896985 w 2630466"/>
                <a:gd name="connsiteY828" fmla="*/ 761183 h 2928162"/>
                <a:gd name="connsiteX829" fmla="*/ 1904579 w 2630466"/>
                <a:gd name="connsiteY829" fmla="*/ 736983 h 2928162"/>
                <a:gd name="connsiteX830" fmla="*/ 1904579 w 2630466"/>
                <a:gd name="connsiteY830" fmla="*/ 734789 h 2928162"/>
                <a:gd name="connsiteX831" fmla="*/ 1902666 w 2630466"/>
                <a:gd name="connsiteY831" fmla="*/ 736983 h 2928162"/>
                <a:gd name="connsiteX832" fmla="*/ 1904579 w 2630466"/>
                <a:gd name="connsiteY832" fmla="*/ 717193 h 2928162"/>
                <a:gd name="connsiteX833" fmla="*/ 1914066 w 2630466"/>
                <a:gd name="connsiteY833" fmla="*/ 728185 h 2928162"/>
                <a:gd name="connsiteX834" fmla="*/ 1902666 w 2630466"/>
                <a:gd name="connsiteY834" fmla="*/ 710589 h 2928162"/>
                <a:gd name="connsiteX835" fmla="*/ 1906472 w 2630466"/>
                <a:gd name="connsiteY835" fmla="*/ 712783 h 2928162"/>
                <a:gd name="connsiteX836" fmla="*/ 1904579 w 2630466"/>
                <a:gd name="connsiteY836" fmla="*/ 699597 h 2928162"/>
                <a:gd name="connsiteX837" fmla="*/ 1891285 w 2630466"/>
                <a:gd name="connsiteY837" fmla="*/ 690799 h 2928162"/>
                <a:gd name="connsiteX838" fmla="*/ 1889373 w 2630466"/>
                <a:gd name="connsiteY838" fmla="*/ 682001 h 2928162"/>
                <a:gd name="connsiteX839" fmla="*/ 1895073 w 2630466"/>
                <a:gd name="connsiteY839" fmla="*/ 679785 h 2928162"/>
                <a:gd name="connsiteX840" fmla="*/ 1883692 w 2630466"/>
                <a:gd name="connsiteY840" fmla="*/ 675397 h 2928162"/>
                <a:gd name="connsiteX841" fmla="*/ 1883692 w 2630466"/>
                <a:gd name="connsiteY841" fmla="*/ 673182 h 2928162"/>
                <a:gd name="connsiteX842" fmla="*/ 1879886 w 2630466"/>
                <a:gd name="connsiteY842" fmla="*/ 673182 h 2928162"/>
                <a:gd name="connsiteX843" fmla="*/ 1881780 w 2630466"/>
                <a:gd name="connsiteY843" fmla="*/ 670988 h 2928162"/>
                <a:gd name="connsiteX844" fmla="*/ 1851406 w 2630466"/>
                <a:gd name="connsiteY844" fmla="*/ 662190 h 2928162"/>
                <a:gd name="connsiteX845" fmla="*/ 1857106 w 2630466"/>
                <a:gd name="connsiteY845" fmla="*/ 659996 h 2928162"/>
                <a:gd name="connsiteX846" fmla="*/ 1853300 w 2630466"/>
                <a:gd name="connsiteY846" fmla="*/ 657801 h 2928162"/>
                <a:gd name="connsiteX847" fmla="*/ 1859000 w 2630466"/>
                <a:gd name="connsiteY847" fmla="*/ 655586 h 2928162"/>
                <a:gd name="connsiteX848" fmla="*/ 1851406 w 2630466"/>
                <a:gd name="connsiteY848" fmla="*/ 653392 h 2928162"/>
                <a:gd name="connsiteX849" fmla="*/ 1900773 w 2630466"/>
                <a:gd name="connsiteY849" fmla="*/ 648982 h 2928162"/>
                <a:gd name="connsiteX850" fmla="*/ 1895073 w 2630466"/>
                <a:gd name="connsiteY850" fmla="*/ 631386 h 2928162"/>
                <a:gd name="connsiteX851" fmla="*/ 1902666 w 2630466"/>
                <a:gd name="connsiteY851" fmla="*/ 626998 h 2928162"/>
                <a:gd name="connsiteX852" fmla="*/ 1904579 w 2630466"/>
                <a:gd name="connsiteY852" fmla="*/ 633602 h 2928162"/>
                <a:gd name="connsiteX853" fmla="*/ 1927359 w 2630466"/>
                <a:gd name="connsiteY853" fmla="*/ 631386 h 2928162"/>
                <a:gd name="connsiteX854" fmla="*/ 1923553 w 2630466"/>
                <a:gd name="connsiteY854" fmla="*/ 626998 h 2928162"/>
                <a:gd name="connsiteX855" fmla="*/ 1936846 w 2630466"/>
                <a:gd name="connsiteY855" fmla="*/ 620394 h 2928162"/>
                <a:gd name="connsiteX856" fmla="*/ 1944439 w 2630466"/>
                <a:gd name="connsiteY856" fmla="*/ 602798 h 2928162"/>
                <a:gd name="connsiteX857" fmla="*/ 1982425 w 2630466"/>
                <a:gd name="connsiteY857" fmla="*/ 589591 h 2928162"/>
                <a:gd name="connsiteX858" fmla="*/ 1971026 w 2630466"/>
                <a:gd name="connsiteY858" fmla="*/ 587396 h 2928162"/>
                <a:gd name="connsiteX859" fmla="*/ 1984319 w 2630466"/>
                <a:gd name="connsiteY859" fmla="*/ 589591 h 2928162"/>
                <a:gd name="connsiteX860" fmla="*/ 1978619 w 2630466"/>
                <a:gd name="connsiteY860" fmla="*/ 585202 h 2928162"/>
                <a:gd name="connsiteX861" fmla="*/ 1982425 w 2630466"/>
                <a:gd name="connsiteY861" fmla="*/ 585202 h 2928162"/>
                <a:gd name="connsiteX862" fmla="*/ 1988125 w 2630466"/>
                <a:gd name="connsiteY862" fmla="*/ 561003 h 2928162"/>
                <a:gd name="connsiteX863" fmla="*/ 2009011 w 2630466"/>
                <a:gd name="connsiteY863" fmla="*/ 547795 h 2928162"/>
                <a:gd name="connsiteX864" fmla="*/ 2043191 w 2630466"/>
                <a:gd name="connsiteY864" fmla="*/ 547795 h 2928162"/>
                <a:gd name="connsiteX865" fmla="*/ 2048872 w 2630466"/>
                <a:gd name="connsiteY865" fmla="*/ 538997 h 2928162"/>
                <a:gd name="connsiteX866" fmla="*/ 2060272 w 2630466"/>
                <a:gd name="connsiteY866" fmla="*/ 543385 h 2928162"/>
                <a:gd name="connsiteX867" fmla="*/ 2045085 w 2630466"/>
                <a:gd name="connsiteY867" fmla="*/ 527984 h 2928162"/>
                <a:gd name="connsiteX868" fmla="*/ 2046978 w 2630466"/>
                <a:gd name="connsiteY868" fmla="*/ 523595 h 2928162"/>
                <a:gd name="connsiteX869" fmla="*/ 2035579 w 2630466"/>
                <a:gd name="connsiteY869" fmla="*/ 501590 h 2928162"/>
                <a:gd name="connsiteX870" fmla="*/ 2035579 w 2630466"/>
                <a:gd name="connsiteY870" fmla="*/ 481800 h 2928162"/>
                <a:gd name="connsiteX871" fmla="*/ 2043191 w 2630466"/>
                <a:gd name="connsiteY871" fmla="*/ 481800 h 2928162"/>
                <a:gd name="connsiteX872" fmla="*/ 2048872 w 2630466"/>
                <a:gd name="connsiteY872" fmla="*/ 479584 h 2928162"/>
                <a:gd name="connsiteX873" fmla="*/ 2041279 w 2630466"/>
                <a:gd name="connsiteY873" fmla="*/ 477390 h 2928162"/>
                <a:gd name="connsiteX874" fmla="*/ 2041279 w 2630466"/>
                <a:gd name="connsiteY874" fmla="*/ 470786 h 2928162"/>
                <a:gd name="connsiteX875" fmla="*/ 2067865 w 2630466"/>
                <a:gd name="connsiteY875" fmla="*/ 457600 h 2928162"/>
                <a:gd name="connsiteX876" fmla="*/ 2065971 w 2630466"/>
                <a:gd name="connsiteY876" fmla="*/ 481800 h 2928162"/>
                <a:gd name="connsiteX877" fmla="*/ 2073565 w 2630466"/>
                <a:gd name="connsiteY877" fmla="*/ 483994 h 2928162"/>
                <a:gd name="connsiteX878" fmla="*/ 2060272 w 2630466"/>
                <a:gd name="connsiteY878" fmla="*/ 497202 h 2928162"/>
                <a:gd name="connsiteX879" fmla="*/ 2062165 w 2630466"/>
                <a:gd name="connsiteY879" fmla="*/ 499396 h 2928162"/>
                <a:gd name="connsiteX880" fmla="*/ 2056466 w 2630466"/>
                <a:gd name="connsiteY880" fmla="*/ 503784 h 2928162"/>
                <a:gd name="connsiteX881" fmla="*/ 2054572 w 2630466"/>
                <a:gd name="connsiteY881" fmla="*/ 512603 h 2928162"/>
                <a:gd name="connsiteX882" fmla="*/ 2060272 w 2630466"/>
                <a:gd name="connsiteY882" fmla="*/ 519186 h 2928162"/>
                <a:gd name="connsiteX883" fmla="*/ 2060272 w 2630466"/>
                <a:gd name="connsiteY883" fmla="*/ 525789 h 2928162"/>
                <a:gd name="connsiteX884" fmla="*/ 2083052 w 2630466"/>
                <a:gd name="connsiteY884" fmla="*/ 536803 h 2928162"/>
                <a:gd name="connsiteX885" fmla="*/ 2100151 w 2630466"/>
                <a:gd name="connsiteY885" fmla="*/ 525789 h 2928162"/>
                <a:gd name="connsiteX886" fmla="*/ 2117232 w 2630466"/>
                <a:gd name="connsiteY886" fmla="*/ 532393 h 2928162"/>
                <a:gd name="connsiteX887" fmla="*/ 2119125 w 2630466"/>
                <a:gd name="connsiteY887" fmla="*/ 538997 h 2928162"/>
                <a:gd name="connsiteX888" fmla="*/ 2128631 w 2630466"/>
                <a:gd name="connsiteY888" fmla="*/ 543385 h 2928162"/>
                <a:gd name="connsiteX889" fmla="*/ 2117232 w 2630466"/>
                <a:gd name="connsiteY889" fmla="*/ 532393 h 2928162"/>
                <a:gd name="connsiteX890" fmla="*/ 2185591 w 2630466"/>
                <a:gd name="connsiteY890" fmla="*/ 521401 h 2928162"/>
                <a:gd name="connsiteX891" fmla="*/ 2195078 w 2630466"/>
                <a:gd name="connsiteY891" fmla="*/ 527984 h 2928162"/>
                <a:gd name="connsiteX892" fmla="*/ 2215965 w 2630466"/>
                <a:gd name="connsiteY892" fmla="*/ 501590 h 2928162"/>
                <a:gd name="connsiteX893" fmla="*/ 2212177 w 2630466"/>
                <a:gd name="connsiteY893" fmla="*/ 514797 h 2928162"/>
                <a:gd name="connsiteX894" fmla="*/ 2217877 w 2630466"/>
                <a:gd name="connsiteY894" fmla="*/ 514797 h 2928162"/>
                <a:gd name="connsiteX895" fmla="*/ 2215965 w 2630466"/>
                <a:gd name="connsiteY895" fmla="*/ 501590 h 2928162"/>
                <a:gd name="connsiteX896" fmla="*/ 2214071 w 2630466"/>
                <a:gd name="connsiteY896" fmla="*/ 481800 h 2928162"/>
                <a:gd name="connsiteX897" fmla="*/ 2221664 w 2630466"/>
                <a:gd name="connsiteY897" fmla="*/ 459794 h 2928162"/>
                <a:gd name="connsiteX898" fmla="*/ 2257738 w 2630466"/>
                <a:gd name="connsiteY898" fmla="*/ 468592 h 2928162"/>
                <a:gd name="connsiteX899" fmla="*/ 2257738 w 2630466"/>
                <a:gd name="connsiteY899" fmla="*/ 448802 h 2928162"/>
                <a:gd name="connsiteX900" fmla="*/ 2240657 w 2630466"/>
                <a:gd name="connsiteY900" fmla="*/ 431185 h 2928162"/>
                <a:gd name="connsiteX901" fmla="*/ 2248251 w 2630466"/>
                <a:gd name="connsiteY901" fmla="*/ 424602 h 2928162"/>
                <a:gd name="connsiteX902" fmla="*/ 2299511 w 2630466"/>
                <a:gd name="connsiteY902" fmla="*/ 422387 h 2928162"/>
                <a:gd name="connsiteX903" fmla="*/ 2301423 w 2630466"/>
                <a:gd name="connsiteY903" fmla="*/ 415805 h 2928162"/>
                <a:gd name="connsiteX904" fmla="*/ 2305211 w 2630466"/>
                <a:gd name="connsiteY904" fmla="*/ 417999 h 2928162"/>
                <a:gd name="connsiteX905" fmla="*/ 2307104 w 2630466"/>
                <a:gd name="connsiteY905" fmla="*/ 413589 h 2928162"/>
                <a:gd name="connsiteX906" fmla="*/ 2327991 w 2630466"/>
                <a:gd name="connsiteY906" fmla="*/ 411395 h 2928162"/>
                <a:gd name="connsiteX907" fmla="*/ 2303595 w 2630466"/>
                <a:gd name="connsiteY907" fmla="*/ 400510 h 2928162"/>
                <a:gd name="connsiteX908" fmla="*/ 2276731 w 2630466"/>
                <a:gd name="connsiteY908" fmla="*/ 402597 h 2928162"/>
                <a:gd name="connsiteX909" fmla="*/ 2278624 w 2630466"/>
                <a:gd name="connsiteY909" fmla="*/ 398187 h 2928162"/>
                <a:gd name="connsiteX910" fmla="*/ 2269137 w 2630466"/>
                <a:gd name="connsiteY910" fmla="*/ 402597 h 2928162"/>
                <a:gd name="connsiteX911" fmla="*/ 2271031 w 2630466"/>
                <a:gd name="connsiteY911" fmla="*/ 404791 h 2928162"/>
                <a:gd name="connsiteX912" fmla="*/ 2231170 w 2630466"/>
                <a:gd name="connsiteY912" fmla="*/ 415805 h 2928162"/>
                <a:gd name="connsiteX913" fmla="*/ 2229258 w 2630466"/>
                <a:gd name="connsiteY913" fmla="*/ 406985 h 2928162"/>
                <a:gd name="connsiteX914" fmla="*/ 2225470 w 2630466"/>
                <a:gd name="connsiteY914" fmla="*/ 406985 h 2928162"/>
                <a:gd name="connsiteX915" fmla="*/ 2225470 w 2630466"/>
                <a:gd name="connsiteY915" fmla="*/ 402597 h 2928162"/>
                <a:gd name="connsiteX916" fmla="*/ 2208371 w 2630466"/>
                <a:gd name="connsiteY916" fmla="*/ 398187 h 2928162"/>
                <a:gd name="connsiteX917" fmla="*/ 2202671 w 2630466"/>
                <a:gd name="connsiteY917" fmla="*/ 347594 h 2928162"/>
                <a:gd name="connsiteX918" fmla="*/ 2212177 w 2630466"/>
                <a:gd name="connsiteY918" fmla="*/ 343205 h 2928162"/>
                <a:gd name="connsiteX919" fmla="*/ 2212177 w 2630466"/>
                <a:gd name="connsiteY919" fmla="*/ 340990 h 2928162"/>
                <a:gd name="connsiteX920" fmla="*/ 2246357 w 2630466"/>
                <a:gd name="connsiteY920" fmla="*/ 314596 h 2928162"/>
                <a:gd name="connsiteX921" fmla="*/ 2244445 w 2630466"/>
                <a:gd name="connsiteY921" fmla="*/ 301388 h 2928162"/>
                <a:gd name="connsiteX922" fmla="*/ 2234957 w 2630466"/>
                <a:gd name="connsiteY922" fmla="*/ 294806 h 2928162"/>
                <a:gd name="connsiteX923" fmla="*/ 2202671 w 2630466"/>
                <a:gd name="connsiteY923" fmla="*/ 299194 h 2928162"/>
                <a:gd name="connsiteX924" fmla="*/ 2204584 w 2630466"/>
                <a:gd name="connsiteY924" fmla="*/ 301388 h 2928162"/>
                <a:gd name="connsiteX925" fmla="*/ 2200778 w 2630466"/>
                <a:gd name="connsiteY925" fmla="*/ 301388 h 2928162"/>
                <a:gd name="connsiteX926" fmla="*/ 2196990 w 2630466"/>
                <a:gd name="connsiteY926" fmla="*/ 305798 h 2928162"/>
                <a:gd name="connsiteX927" fmla="*/ 2195078 w 2630466"/>
                <a:gd name="connsiteY927" fmla="*/ 305798 h 2928162"/>
                <a:gd name="connsiteX928" fmla="*/ 2193184 w 2630466"/>
                <a:gd name="connsiteY928" fmla="*/ 314596 h 2928162"/>
                <a:gd name="connsiteX929" fmla="*/ 2198884 w 2630466"/>
                <a:gd name="connsiteY929" fmla="*/ 323394 h 2928162"/>
                <a:gd name="connsiteX930" fmla="*/ 2176104 w 2630466"/>
                <a:gd name="connsiteY930" fmla="*/ 340990 h 2928162"/>
                <a:gd name="connsiteX931" fmla="*/ 2176104 w 2630466"/>
                <a:gd name="connsiteY931" fmla="*/ 343205 h 2928162"/>
                <a:gd name="connsiteX932" fmla="*/ 2166598 w 2630466"/>
                <a:gd name="connsiteY932" fmla="*/ 345400 h 2928162"/>
                <a:gd name="connsiteX933" fmla="*/ 2168510 w 2630466"/>
                <a:gd name="connsiteY933" fmla="*/ 347594 h 2928162"/>
                <a:gd name="connsiteX934" fmla="*/ 2160898 w 2630466"/>
                <a:gd name="connsiteY934" fmla="*/ 352003 h 2928162"/>
                <a:gd name="connsiteX935" fmla="*/ 2162811 w 2630466"/>
                <a:gd name="connsiteY935" fmla="*/ 352003 h 2928162"/>
                <a:gd name="connsiteX936" fmla="*/ 2155217 w 2630466"/>
                <a:gd name="connsiteY936" fmla="*/ 354197 h 2928162"/>
                <a:gd name="connsiteX937" fmla="*/ 2157111 w 2630466"/>
                <a:gd name="connsiteY937" fmla="*/ 358586 h 2928162"/>
                <a:gd name="connsiteX938" fmla="*/ 2159005 w 2630466"/>
                <a:gd name="connsiteY938" fmla="*/ 358586 h 2928162"/>
                <a:gd name="connsiteX939" fmla="*/ 2149518 w 2630466"/>
                <a:gd name="connsiteY939" fmla="*/ 360801 h 2928162"/>
                <a:gd name="connsiteX940" fmla="*/ 2153305 w 2630466"/>
                <a:gd name="connsiteY940" fmla="*/ 367405 h 2928162"/>
                <a:gd name="connsiteX941" fmla="*/ 2153305 w 2630466"/>
                <a:gd name="connsiteY941" fmla="*/ 378397 h 2928162"/>
                <a:gd name="connsiteX942" fmla="*/ 2149518 w 2630466"/>
                <a:gd name="connsiteY942" fmla="*/ 376203 h 2928162"/>
                <a:gd name="connsiteX943" fmla="*/ 2153305 w 2630466"/>
                <a:gd name="connsiteY943" fmla="*/ 393799 h 2928162"/>
                <a:gd name="connsiteX944" fmla="*/ 2177997 w 2630466"/>
                <a:gd name="connsiteY944" fmla="*/ 413589 h 2928162"/>
                <a:gd name="connsiteX945" fmla="*/ 2164704 w 2630466"/>
                <a:gd name="connsiteY945" fmla="*/ 424602 h 2928162"/>
                <a:gd name="connsiteX946" fmla="*/ 2174192 w 2630466"/>
                <a:gd name="connsiteY946" fmla="*/ 424602 h 2928162"/>
                <a:gd name="connsiteX947" fmla="*/ 2141924 w 2630466"/>
                <a:gd name="connsiteY947" fmla="*/ 440004 h 2928162"/>
                <a:gd name="connsiteX948" fmla="*/ 2153305 w 2630466"/>
                <a:gd name="connsiteY948" fmla="*/ 442198 h 2928162"/>
                <a:gd name="connsiteX949" fmla="*/ 2149518 w 2630466"/>
                <a:gd name="connsiteY949" fmla="*/ 442198 h 2928162"/>
                <a:gd name="connsiteX950" fmla="*/ 2141924 w 2630466"/>
                <a:gd name="connsiteY950" fmla="*/ 490598 h 2928162"/>
                <a:gd name="connsiteX951" fmla="*/ 2126737 w 2630466"/>
                <a:gd name="connsiteY951" fmla="*/ 492792 h 2928162"/>
                <a:gd name="connsiteX952" fmla="*/ 2122931 w 2630466"/>
                <a:gd name="connsiteY952" fmla="*/ 501590 h 2928162"/>
                <a:gd name="connsiteX953" fmla="*/ 2102045 w 2630466"/>
                <a:gd name="connsiteY953" fmla="*/ 505999 h 2928162"/>
                <a:gd name="connsiteX954" fmla="*/ 2094451 w 2630466"/>
                <a:gd name="connsiteY954" fmla="*/ 488404 h 2928162"/>
                <a:gd name="connsiteX955" fmla="*/ 2100151 w 2630466"/>
                <a:gd name="connsiteY955" fmla="*/ 488404 h 2928162"/>
                <a:gd name="connsiteX956" fmla="*/ 2098239 w 2630466"/>
                <a:gd name="connsiteY956" fmla="*/ 483994 h 2928162"/>
                <a:gd name="connsiteX957" fmla="*/ 2098239 w 2630466"/>
                <a:gd name="connsiteY957" fmla="*/ 479584 h 2928162"/>
                <a:gd name="connsiteX958" fmla="*/ 2075458 w 2630466"/>
                <a:gd name="connsiteY958" fmla="*/ 444392 h 2928162"/>
                <a:gd name="connsiteX959" fmla="*/ 2075458 w 2630466"/>
                <a:gd name="connsiteY959" fmla="*/ 431185 h 2928162"/>
                <a:gd name="connsiteX960" fmla="*/ 2067865 w 2630466"/>
                <a:gd name="connsiteY960" fmla="*/ 426797 h 2928162"/>
                <a:gd name="connsiteX961" fmla="*/ 2064078 w 2630466"/>
                <a:gd name="connsiteY961" fmla="*/ 415805 h 2928162"/>
                <a:gd name="connsiteX962" fmla="*/ 2062165 w 2630466"/>
                <a:gd name="connsiteY962" fmla="*/ 420193 h 2928162"/>
                <a:gd name="connsiteX963" fmla="*/ 2062165 w 2630466"/>
                <a:gd name="connsiteY963" fmla="*/ 426797 h 2928162"/>
                <a:gd name="connsiteX964" fmla="*/ 2050784 w 2630466"/>
                <a:gd name="connsiteY964" fmla="*/ 428991 h 2928162"/>
                <a:gd name="connsiteX965" fmla="*/ 2048872 w 2630466"/>
                <a:gd name="connsiteY965" fmla="*/ 433400 h 2928162"/>
                <a:gd name="connsiteX966" fmla="*/ 2010905 w 2630466"/>
                <a:gd name="connsiteY966" fmla="*/ 448802 h 2928162"/>
                <a:gd name="connsiteX967" fmla="*/ 2012799 w 2630466"/>
                <a:gd name="connsiteY967" fmla="*/ 446587 h 2928162"/>
                <a:gd name="connsiteX968" fmla="*/ 1997612 w 2630466"/>
                <a:gd name="connsiteY968" fmla="*/ 437789 h 2928162"/>
                <a:gd name="connsiteX969" fmla="*/ 2009011 w 2630466"/>
                <a:gd name="connsiteY969" fmla="*/ 431185 h 2928162"/>
                <a:gd name="connsiteX970" fmla="*/ 2003312 w 2630466"/>
                <a:gd name="connsiteY970" fmla="*/ 426797 h 2928162"/>
                <a:gd name="connsiteX971" fmla="*/ 2009011 w 2630466"/>
                <a:gd name="connsiteY971" fmla="*/ 420193 h 2928162"/>
                <a:gd name="connsiteX972" fmla="*/ 1991912 w 2630466"/>
                <a:gd name="connsiteY972" fmla="*/ 426797 h 2928162"/>
                <a:gd name="connsiteX973" fmla="*/ 2005205 w 2630466"/>
                <a:gd name="connsiteY973" fmla="*/ 415805 h 2928162"/>
                <a:gd name="connsiteX974" fmla="*/ 2003312 w 2630466"/>
                <a:gd name="connsiteY974" fmla="*/ 409201 h 2928162"/>
                <a:gd name="connsiteX975" fmla="*/ 2009011 w 2630466"/>
                <a:gd name="connsiteY975" fmla="*/ 409201 h 2928162"/>
                <a:gd name="connsiteX976" fmla="*/ 2014693 w 2630466"/>
                <a:gd name="connsiteY976" fmla="*/ 400403 h 2928162"/>
                <a:gd name="connsiteX977" fmla="*/ 1993806 w 2630466"/>
                <a:gd name="connsiteY977" fmla="*/ 415805 h 2928162"/>
                <a:gd name="connsiteX978" fmla="*/ 1991912 w 2630466"/>
                <a:gd name="connsiteY978" fmla="*/ 413589 h 2928162"/>
                <a:gd name="connsiteX979" fmla="*/ 1997612 w 2630466"/>
                <a:gd name="connsiteY979" fmla="*/ 409201 h 2928162"/>
                <a:gd name="connsiteX980" fmla="*/ 1991912 w 2630466"/>
                <a:gd name="connsiteY980" fmla="*/ 404791 h 2928162"/>
                <a:gd name="connsiteX981" fmla="*/ 1997612 w 2630466"/>
                <a:gd name="connsiteY981" fmla="*/ 398187 h 2928162"/>
                <a:gd name="connsiteX982" fmla="*/ 1988125 w 2630466"/>
                <a:gd name="connsiteY982" fmla="*/ 393799 h 2928162"/>
                <a:gd name="connsiteX983" fmla="*/ 2016605 w 2630466"/>
                <a:gd name="connsiteY983" fmla="*/ 391605 h 2928162"/>
                <a:gd name="connsiteX984" fmla="*/ 2022305 w 2630466"/>
                <a:gd name="connsiteY984" fmla="*/ 387195 h 2928162"/>
                <a:gd name="connsiteX985" fmla="*/ 2020392 w 2630466"/>
                <a:gd name="connsiteY985" fmla="*/ 382785 h 2928162"/>
                <a:gd name="connsiteX986" fmla="*/ 1993806 w 2630466"/>
                <a:gd name="connsiteY986" fmla="*/ 389389 h 2928162"/>
                <a:gd name="connsiteX987" fmla="*/ 1988125 w 2630466"/>
                <a:gd name="connsiteY987" fmla="*/ 373987 h 2928162"/>
                <a:gd name="connsiteX988" fmla="*/ 2010905 w 2630466"/>
                <a:gd name="connsiteY988" fmla="*/ 373987 h 2928162"/>
                <a:gd name="connsiteX989" fmla="*/ 1990019 w 2630466"/>
                <a:gd name="connsiteY989" fmla="*/ 369599 h 2928162"/>
                <a:gd name="connsiteX990" fmla="*/ 2007545 w 2630466"/>
                <a:gd name="connsiteY990" fmla="*/ 361468 h 2928162"/>
                <a:gd name="connsiteX991" fmla="*/ 2027986 w 2630466"/>
                <a:gd name="connsiteY991" fmla="*/ 356392 h 2928162"/>
                <a:gd name="connsiteX992" fmla="*/ 2009011 w 2630466"/>
                <a:gd name="connsiteY992" fmla="*/ 356392 h 2928162"/>
                <a:gd name="connsiteX993" fmla="*/ 2033685 w 2630466"/>
                <a:gd name="connsiteY993" fmla="*/ 354197 h 2928162"/>
                <a:gd name="connsiteX994" fmla="*/ 2027986 w 2630466"/>
                <a:gd name="connsiteY994" fmla="*/ 345400 h 2928162"/>
                <a:gd name="connsiteX995" fmla="*/ 2031792 w 2630466"/>
                <a:gd name="connsiteY995" fmla="*/ 343205 h 2928162"/>
                <a:gd name="connsiteX996" fmla="*/ 2062165 w 2630466"/>
                <a:gd name="connsiteY996" fmla="*/ 340990 h 2928162"/>
                <a:gd name="connsiteX997" fmla="*/ 2069759 w 2630466"/>
                <a:gd name="connsiteY997" fmla="*/ 334386 h 2928162"/>
                <a:gd name="connsiteX998" fmla="*/ 2065971 w 2630466"/>
                <a:gd name="connsiteY998" fmla="*/ 334386 h 2928162"/>
                <a:gd name="connsiteX999" fmla="*/ 2069759 w 2630466"/>
                <a:gd name="connsiteY999" fmla="*/ 332192 h 2928162"/>
                <a:gd name="connsiteX1000" fmla="*/ 2062165 w 2630466"/>
                <a:gd name="connsiteY1000" fmla="*/ 332192 h 2928162"/>
                <a:gd name="connsiteX1001" fmla="*/ 2064078 w 2630466"/>
                <a:gd name="connsiteY1001" fmla="*/ 334386 h 2928162"/>
                <a:gd name="connsiteX1002" fmla="*/ 2050784 w 2630466"/>
                <a:gd name="connsiteY1002" fmla="*/ 340990 h 2928162"/>
                <a:gd name="connsiteX1003" fmla="*/ 2046978 w 2630466"/>
                <a:gd name="connsiteY1003" fmla="*/ 338796 h 2928162"/>
                <a:gd name="connsiteX1004" fmla="*/ 2071671 w 2630466"/>
                <a:gd name="connsiteY1004" fmla="*/ 314596 h 2928162"/>
                <a:gd name="connsiteX1005" fmla="*/ 2065971 w 2630466"/>
                <a:gd name="connsiteY1005" fmla="*/ 316790 h 2928162"/>
                <a:gd name="connsiteX1006" fmla="*/ 2077352 w 2630466"/>
                <a:gd name="connsiteY1006" fmla="*/ 307992 h 2928162"/>
                <a:gd name="connsiteX1007" fmla="*/ 2081158 w 2630466"/>
                <a:gd name="connsiteY1007" fmla="*/ 310186 h 2928162"/>
                <a:gd name="connsiteX1008" fmla="*/ 2086858 w 2630466"/>
                <a:gd name="connsiteY1008" fmla="*/ 305798 h 2928162"/>
                <a:gd name="connsiteX1009" fmla="*/ 2086858 w 2630466"/>
                <a:gd name="connsiteY1009" fmla="*/ 292590 h 2928162"/>
                <a:gd name="connsiteX1010" fmla="*/ 2083052 w 2630466"/>
                <a:gd name="connsiteY1010" fmla="*/ 290396 h 2928162"/>
                <a:gd name="connsiteX1011" fmla="*/ 2098239 w 2630466"/>
                <a:gd name="connsiteY1011" fmla="*/ 285987 h 2928162"/>
                <a:gd name="connsiteX1012" fmla="*/ 2086858 w 2630466"/>
                <a:gd name="connsiteY1012" fmla="*/ 281598 h 2928162"/>
                <a:gd name="connsiteX1013" fmla="*/ 2096345 w 2630466"/>
                <a:gd name="connsiteY1013" fmla="*/ 277189 h 2928162"/>
                <a:gd name="connsiteX1014" fmla="*/ 2092558 w 2630466"/>
                <a:gd name="connsiteY1014" fmla="*/ 274995 h 2928162"/>
                <a:gd name="connsiteX1015" fmla="*/ 2115338 w 2630466"/>
                <a:gd name="connsiteY1015" fmla="*/ 268391 h 2928162"/>
                <a:gd name="connsiteX1016" fmla="*/ 2102045 w 2630466"/>
                <a:gd name="connsiteY1016" fmla="*/ 268391 h 2928162"/>
                <a:gd name="connsiteX1017" fmla="*/ 2117232 w 2630466"/>
                <a:gd name="connsiteY1017" fmla="*/ 266197 h 2928162"/>
                <a:gd name="connsiteX1018" fmla="*/ 2117232 w 2630466"/>
                <a:gd name="connsiteY1018" fmla="*/ 264003 h 2928162"/>
                <a:gd name="connsiteX1019" fmla="*/ 2111532 w 2630466"/>
                <a:gd name="connsiteY1019" fmla="*/ 259593 h 2928162"/>
                <a:gd name="connsiteX1020" fmla="*/ 2105851 w 2630466"/>
                <a:gd name="connsiteY1020" fmla="*/ 259593 h 2928162"/>
                <a:gd name="connsiteX1021" fmla="*/ 2115338 w 2630466"/>
                <a:gd name="connsiteY1021" fmla="*/ 255205 h 2928162"/>
                <a:gd name="connsiteX1022" fmla="*/ 2111532 w 2630466"/>
                <a:gd name="connsiteY1022" fmla="*/ 252989 h 2928162"/>
                <a:gd name="connsiteX1023" fmla="*/ 2119125 w 2630466"/>
                <a:gd name="connsiteY1023" fmla="*/ 250795 h 2928162"/>
                <a:gd name="connsiteX1024" fmla="*/ 2124825 w 2630466"/>
                <a:gd name="connsiteY1024" fmla="*/ 257399 h 2928162"/>
                <a:gd name="connsiteX1025" fmla="*/ 2124825 w 2630466"/>
                <a:gd name="connsiteY1025" fmla="*/ 252989 h 2928162"/>
                <a:gd name="connsiteX1026" fmla="*/ 2128631 w 2630466"/>
                <a:gd name="connsiteY1026" fmla="*/ 246407 h 2928162"/>
                <a:gd name="connsiteX1027" fmla="*/ 2138118 w 2630466"/>
                <a:gd name="connsiteY1027" fmla="*/ 246407 h 2928162"/>
                <a:gd name="connsiteX1028" fmla="*/ 2124825 w 2630466"/>
                <a:gd name="connsiteY1028" fmla="*/ 244191 h 2928162"/>
                <a:gd name="connsiteX1029" fmla="*/ 2136224 w 2630466"/>
                <a:gd name="connsiteY1029" fmla="*/ 237587 h 2928162"/>
                <a:gd name="connsiteX1030" fmla="*/ 2138118 w 2630466"/>
                <a:gd name="connsiteY1030" fmla="*/ 233199 h 2928162"/>
                <a:gd name="connsiteX1031" fmla="*/ 2143818 w 2630466"/>
                <a:gd name="connsiteY1031" fmla="*/ 233199 h 2928162"/>
                <a:gd name="connsiteX1032" fmla="*/ 2143818 w 2630466"/>
                <a:gd name="connsiteY1032" fmla="*/ 228789 h 2928162"/>
                <a:gd name="connsiteX1033" fmla="*/ 2153305 w 2630466"/>
                <a:gd name="connsiteY1033" fmla="*/ 228789 h 2928162"/>
                <a:gd name="connsiteX1034" fmla="*/ 2147624 w 2630466"/>
                <a:gd name="connsiteY1034" fmla="*/ 226595 h 2928162"/>
                <a:gd name="connsiteX1035" fmla="*/ 2160898 w 2630466"/>
                <a:gd name="connsiteY1035" fmla="*/ 226595 h 2928162"/>
                <a:gd name="connsiteX1036" fmla="*/ 2166598 w 2630466"/>
                <a:gd name="connsiteY1036" fmla="*/ 217797 h 2928162"/>
                <a:gd name="connsiteX1037" fmla="*/ 2166598 w 2630466"/>
                <a:gd name="connsiteY1037" fmla="*/ 228789 h 2928162"/>
                <a:gd name="connsiteX1038" fmla="*/ 2174192 w 2630466"/>
                <a:gd name="connsiteY1038" fmla="*/ 226595 h 2928162"/>
                <a:gd name="connsiteX1039" fmla="*/ 2170404 w 2630466"/>
                <a:gd name="connsiteY1039" fmla="*/ 222207 h 2928162"/>
                <a:gd name="connsiteX1040" fmla="*/ 2176104 w 2630466"/>
                <a:gd name="connsiteY1040" fmla="*/ 217797 h 2928162"/>
                <a:gd name="connsiteX1041" fmla="*/ 2187485 w 2630466"/>
                <a:gd name="connsiteY1041" fmla="*/ 219991 h 2928162"/>
                <a:gd name="connsiteX1042" fmla="*/ 2179891 w 2630466"/>
                <a:gd name="connsiteY1042" fmla="*/ 213388 h 2928162"/>
                <a:gd name="connsiteX1043" fmla="*/ 2195078 w 2630466"/>
                <a:gd name="connsiteY1043" fmla="*/ 208999 h 2928162"/>
                <a:gd name="connsiteX1044" fmla="*/ 2204584 w 2630466"/>
                <a:gd name="connsiteY1044" fmla="*/ 215603 h 2928162"/>
                <a:gd name="connsiteX1045" fmla="*/ 803273 w 2630466"/>
                <a:gd name="connsiteY1045" fmla="*/ 180390 h 2928162"/>
                <a:gd name="connsiteX1046" fmla="*/ 808972 w 2630466"/>
                <a:gd name="connsiteY1046" fmla="*/ 184800 h 2928162"/>
                <a:gd name="connsiteX1047" fmla="*/ 812778 w 2630466"/>
                <a:gd name="connsiteY1047" fmla="*/ 193598 h 2928162"/>
                <a:gd name="connsiteX1048" fmla="*/ 807079 w 2630466"/>
                <a:gd name="connsiteY1048" fmla="*/ 202396 h 2928162"/>
                <a:gd name="connsiteX1049" fmla="*/ 810885 w 2630466"/>
                <a:gd name="connsiteY1049" fmla="*/ 213388 h 2928162"/>
                <a:gd name="connsiteX1050" fmla="*/ 801379 w 2630466"/>
                <a:gd name="connsiteY1050" fmla="*/ 215603 h 2928162"/>
                <a:gd name="connsiteX1051" fmla="*/ 807079 w 2630466"/>
                <a:gd name="connsiteY1051" fmla="*/ 215603 h 2928162"/>
                <a:gd name="connsiteX1052" fmla="*/ 791892 w 2630466"/>
                <a:gd name="connsiteY1052" fmla="*/ 222207 h 2928162"/>
                <a:gd name="connsiteX1053" fmla="*/ 812778 w 2630466"/>
                <a:gd name="connsiteY1053" fmla="*/ 224401 h 2928162"/>
                <a:gd name="connsiteX1054" fmla="*/ 807079 w 2630466"/>
                <a:gd name="connsiteY1054" fmla="*/ 226595 h 2928162"/>
                <a:gd name="connsiteX1055" fmla="*/ 818478 w 2630466"/>
                <a:gd name="connsiteY1055" fmla="*/ 226595 h 2928162"/>
                <a:gd name="connsiteX1056" fmla="*/ 807079 w 2630466"/>
                <a:gd name="connsiteY1056" fmla="*/ 231005 h 2928162"/>
                <a:gd name="connsiteX1057" fmla="*/ 805185 w 2630466"/>
                <a:gd name="connsiteY1057" fmla="*/ 248601 h 2928162"/>
                <a:gd name="connsiteX1058" fmla="*/ 820372 w 2630466"/>
                <a:gd name="connsiteY1058" fmla="*/ 237587 h 2928162"/>
                <a:gd name="connsiteX1059" fmla="*/ 839365 w 2630466"/>
                <a:gd name="connsiteY1059" fmla="*/ 237587 h 2928162"/>
                <a:gd name="connsiteX1060" fmla="*/ 831771 w 2630466"/>
                <a:gd name="connsiteY1060" fmla="*/ 248601 h 2928162"/>
                <a:gd name="connsiteX1061" fmla="*/ 829859 w 2630466"/>
                <a:gd name="connsiteY1061" fmla="*/ 248601 h 2928162"/>
                <a:gd name="connsiteX1062" fmla="*/ 826071 w 2630466"/>
                <a:gd name="connsiteY1062" fmla="*/ 252989 h 2928162"/>
                <a:gd name="connsiteX1063" fmla="*/ 829859 w 2630466"/>
                <a:gd name="connsiteY1063" fmla="*/ 270606 h 2928162"/>
                <a:gd name="connsiteX1064" fmla="*/ 879225 w 2630466"/>
                <a:gd name="connsiteY1064" fmla="*/ 239803 h 2928162"/>
                <a:gd name="connsiteX1065" fmla="*/ 875438 w 2630466"/>
                <a:gd name="connsiteY1065" fmla="*/ 237587 h 2928162"/>
                <a:gd name="connsiteX1066" fmla="*/ 881138 w 2630466"/>
                <a:gd name="connsiteY1066" fmla="*/ 235393 h 2928162"/>
                <a:gd name="connsiteX1067" fmla="*/ 877332 w 2630466"/>
                <a:gd name="connsiteY1067" fmla="*/ 231005 h 2928162"/>
                <a:gd name="connsiteX1068" fmla="*/ 883031 w 2630466"/>
                <a:gd name="connsiteY1068" fmla="*/ 219991 h 2928162"/>
                <a:gd name="connsiteX1069" fmla="*/ 919105 w 2630466"/>
                <a:gd name="connsiteY1069" fmla="*/ 224401 h 2928162"/>
                <a:gd name="connsiteX1070" fmla="*/ 913405 w 2630466"/>
                <a:gd name="connsiteY1070" fmla="*/ 226595 h 2928162"/>
                <a:gd name="connsiteX1071" fmla="*/ 915317 w 2630466"/>
                <a:gd name="connsiteY1071" fmla="*/ 231005 h 2928162"/>
                <a:gd name="connsiteX1072" fmla="*/ 926698 w 2630466"/>
                <a:gd name="connsiteY1072" fmla="*/ 233199 h 2928162"/>
                <a:gd name="connsiteX1073" fmla="*/ 915317 w 2630466"/>
                <a:gd name="connsiteY1073" fmla="*/ 237587 h 2928162"/>
                <a:gd name="connsiteX1074" fmla="*/ 905812 w 2630466"/>
                <a:gd name="connsiteY1074" fmla="*/ 250795 h 2928162"/>
                <a:gd name="connsiteX1075" fmla="*/ 907705 w 2630466"/>
                <a:gd name="connsiteY1075" fmla="*/ 264003 h 2928162"/>
                <a:gd name="connsiteX1076" fmla="*/ 867845 w 2630466"/>
                <a:gd name="connsiteY1076" fmla="*/ 285987 h 2928162"/>
                <a:gd name="connsiteX1077" fmla="*/ 862145 w 2630466"/>
                <a:gd name="connsiteY1077" fmla="*/ 277189 h 2928162"/>
                <a:gd name="connsiteX1078" fmla="*/ 852658 w 2630466"/>
                <a:gd name="connsiteY1078" fmla="*/ 274995 h 2928162"/>
                <a:gd name="connsiteX1079" fmla="*/ 862145 w 2630466"/>
                <a:gd name="connsiteY1079" fmla="*/ 281598 h 2928162"/>
                <a:gd name="connsiteX1080" fmla="*/ 856445 w 2630466"/>
                <a:gd name="connsiteY1080" fmla="*/ 285987 h 2928162"/>
                <a:gd name="connsiteX1081" fmla="*/ 848852 w 2630466"/>
                <a:gd name="connsiteY1081" fmla="*/ 288202 h 2928162"/>
                <a:gd name="connsiteX1082" fmla="*/ 845046 w 2630466"/>
                <a:gd name="connsiteY1082" fmla="*/ 281598 h 2928162"/>
                <a:gd name="connsiteX1083" fmla="*/ 827965 w 2630466"/>
                <a:gd name="connsiteY1083" fmla="*/ 283793 h 2928162"/>
                <a:gd name="connsiteX1084" fmla="*/ 831771 w 2630466"/>
                <a:gd name="connsiteY1084" fmla="*/ 292590 h 2928162"/>
                <a:gd name="connsiteX1085" fmla="*/ 810885 w 2630466"/>
                <a:gd name="connsiteY1085" fmla="*/ 303604 h 2928162"/>
                <a:gd name="connsiteX1086" fmla="*/ 780492 w 2630466"/>
                <a:gd name="connsiteY1086" fmla="*/ 294806 h 2928162"/>
                <a:gd name="connsiteX1087" fmla="*/ 761500 w 2630466"/>
                <a:gd name="connsiteY1087" fmla="*/ 292590 h 2928162"/>
                <a:gd name="connsiteX1088" fmla="*/ 808972 w 2630466"/>
                <a:gd name="connsiteY1088" fmla="*/ 307992 h 2928162"/>
                <a:gd name="connsiteX1089" fmla="*/ 729232 w 2630466"/>
                <a:gd name="connsiteY1089" fmla="*/ 336602 h 2928162"/>
                <a:gd name="connsiteX1090" fmla="*/ 729232 w 2630466"/>
                <a:gd name="connsiteY1090" fmla="*/ 334386 h 2928162"/>
                <a:gd name="connsiteX1091" fmla="*/ 710239 w 2630466"/>
                <a:gd name="connsiteY1091" fmla="*/ 327804 h 2928162"/>
                <a:gd name="connsiteX1092" fmla="*/ 712133 w 2630466"/>
                <a:gd name="connsiteY1092" fmla="*/ 332192 h 2928162"/>
                <a:gd name="connsiteX1093" fmla="*/ 725426 w 2630466"/>
                <a:gd name="connsiteY1093" fmla="*/ 336602 h 2928162"/>
                <a:gd name="connsiteX1094" fmla="*/ 719726 w 2630466"/>
                <a:gd name="connsiteY1094" fmla="*/ 340990 h 2928162"/>
                <a:gd name="connsiteX1095" fmla="*/ 727338 w 2630466"/>
                <a:gd name="connsiteY1095" fmla="*/ 336602 h 2928162"/>
                <a:gd name="connsiteX1096" fmla="*/ 734932 w 2630466"/>
                <a:gd name="connsiteY1096" fmla="*/ 340990 h 2928162"/>
                <a:gd name="connsiteX1097" fmla="*/ 733020 w 2630466"/>
                <a:gd name="connsiteY1097" fmla="*/ 352003 h 2928162"/>
                <a:gd name="connsiteX1098" fmla="*/ 715939 w 2630466"/>
                <a:gd name="connsiteY1098" fmla="*/ 354197 h 2928162"/>
                <a:gd name="connsiteX1099" fmla="*/ 714045 w 2630466"/>
                <a:gd name="connsiteY1099" fmla="*/ 358586 h 2928162"/>
                <a:gd name="connsiteX1100" fmla="*/ 700752 w 2630466"/>
                <a:gd name="connsiteY1100" fmla="*/ 362995 h 2928162"/>
                <a:gd name="connsiteX1101" fmla="*/ 700752 w 2630466"/>
                <a:gd name="connsiteY1101" fmla="*/ 367405 h 2928162"/>
                <a:gd name="connsiteX1102" fmla="*/ 695052 w 2630466"/>
                <a:gd name="connsiteY1102" fmla="*/ 362995 h 2928162"/>
                <a:gd name="connsiteX1103" fmla="*/ 685565 w 2630466"/>
                <a:gd name="connsiteY1103" fmla="*/ 371793 h 2928162"/>
                <a:gd name="connsiteX1104" fmla="*/ 685565 w 2630466"/>
                <a:gd name="connsiteY1104" fmla="*/ 376203 h 2928162"/>
                <a:gd name="connsiteX1105" fmla="*/ 632393 w 2630466"/>
                <a:gd name="connsiteY1105" fmla="*/ 431185 h 2928162"/>
                <a:gd name="connsiteX1106" fmla="*/ 636180 w 2630466"/>
                <a:gd name="connsiteY1106" fmla="*/ 437789 h 2928162"/>
                <a:gd name="connsiteX1107" fmla="*/ 630499 w 2630466"/>
                <a:gd name="connsiteY1107" fmla="*/ 446587 h 2928162"/>
                <a:gd name="connsiteX1108" fmla="*/ 647580 w 2630466"/>
                <a:gd name="connsiteY1108" fmla="*/ 435594 h 2928162"/>
                <a:gd name="connsiteX1109" fmla="*/ 649473 w 2630466"/>
                <a:gd name="connsiteY1109" fmla="*/ 446587 h 2928162"/>
                <a:gd name="connsiteX1110" fmla="*/ 636180 w 2630466"/>
                <a:gd name="connsiteY1110" fmla="*/ 475196 h 2928162"/>
                <a:gd name="connsiteX1111" fmla="*/ 643792 w 2630466"/>
                <a:gd name="connsiteY1111" fmla="*/ 470786 h 2928162"/>
                <a:gd name="connsiteX1112" fmla="*/ 641880 w 2630466"/>
                <a:gd name="connsiteY1112" fmla="*/ 473002 h 2928162"/>
                <a:gd name="connsiteX1113" fmla="*/ 687459 w 2630466"/>
                <a:gd name="connsiteY1113" fmla="*/ 475196 h 2928162"/>
                <a:gd name="connsiteX1114" fmla="*/ 715939 w 2630466"/>
                <a:gd name="connsiteY1114" fmla="*/ 499396 h 2928162"/>
                <a:gd name="connsiteX1115" fmla="*/ 719726 w 2630466"/>
                <a:gd name="connsiteY1115" fmla="*/ 512603 h 2928162"/>
                <a:gd name="connsiteX1116" fmla="*/ 746313 w 2630466"/>
                <a:gd name="connsiteY1116" fmla="*/ 508194 h 2928162"/>
                <a:gd name="connsiteX1117" fmla="*/ 757712 w 2630466"/>
                <a:gd name="connsiteY1117" fmla="*/ 523595 h 2928162"/>
                <a:gd name="connsiteX1118" fmla="*/ 742525 w 2630466"/>
                <a:gd name="connsiteY1118" fmla="*/ 571995 h 2928162"/>
                <a:gd name="connsiteX1119" fmla="*/ 755818 w 2630466"/>
                <a:gd name="connsiteY1119" fmla="*/ 580793 h 2928162"/>
                <a:gd name="connsiteX1120" fmla="*/ 748225 w 2630466"/>
                <a:gd name="connsiteY1120" fmla="*/ 596194 h 2928162"/>
                <a:gd name="connsiteX1121" fmla="*/ 767199 w 2630466"/>
                <a:gd name="connsiteY1121" fmla="*/ 602798 h 2928162"/>
                <a:gd name="connsiteX1122" fmla="*/ 767199 w 2630466"/>
                <a:gd name="connsiteY1122" fmla="*/ 591785 h 2928162"/>
                <a:gd name="connsiteX1123" fmla="*/ 774793 w 2630466"/>
                <a:gd name="connsiteY1123" fmla="*/ 585202 h 2928162"/>
                <a:gd name="connsiteX1124" fmla="*/ 776705 w 2630466"/>
                <a:gd name="connsiteY1124" fmla="*/ 594000 h 2928162"/>
                <a:gd name="connsiteX1125" fmla="*/ 782386 w 2630466"/>
                <a:gd name="connsiteY1125" fmla="*/ 587396 h 2928162"/>
                <a:gd name="connsiteX1126" fmla="*/ 780492 w 2630466"/>
                <a:gd name="connsiteY1126" fmla="*/ 580793 h 2928162"/>
                <a:gd name="connsiteX1127" fmla="*/ 791892 w 2630466"/>
                <a:gd name="connsiteY1127" fmla="*/ 571995 h 2928162"/>
                <a:gd name="connsiteX1128" fmla="*/ 799485 w 2630466"/>
                <a:gd name="connsiteY1128" fmla="*/ 538997 h 2928162"/>
                <a:gd name="connsiteX1129" fmla="*/ 797591 w 2630466"/>
                <a:gd name="connsiteY1129" fmla="*/ 532393 h 2928162"/>
                <a:gd name="connsiteX1130" fmla="*/ 799485 w 2630466"/>
                <a:gd name="connsiteY1130" fmla="*/ 532393 h 2928162"/>
                <a:gd name="connsiteX1131" fmla="*/ 795679 w 2630466"/>
                <a:gd name="connsiteY1131" fmla="*/ 521401 h 2928162"/>
                <a:gd name="connsiteX1132" fmla="*/ 864039 w 2630466"/>
                <a:gd name="connsiteY1132" fmla="*/ 468592 h 2928162"/>
                <a:gd name="connsiteX1133" fmla="*/ 852658 w 2630466"/>
                <a:gd name="connsiteY1133" fmla="*/ 435594 h 2928162"/>
                <a:gd name="connsiteX1134" fmla="*/ 881138 w 2630466"/>
                <a:gd name="connsiteY1134" fmla="*/ 411395 h 2928162"/>
                <a:gd name="connsiteX1135" fmla="*/ 877332 w 2630466"/>
                <a:gd name="connsiteY1135" fmla="*/ 409201 h 2928162"/>
                <a:gd name="connsiteX1136" fmla="*/ 884925 w 2630466"/>
                <a:gd name="connsiteY1136" fmla="*/ 393799 h 2928162"/>
                <a:gd name="connsiteX1137" fmla="*/ 877332 w 2630466"/>
                <a:gd name="connsiteY1137" fmla="*/ 393799 h 2928162"/>
                <a:gd name="connsiteX1138" fmla="*/ 892519 w 2630466"/>
                <a:gd name="connsiteY1138" fmla="*/ 380591 h 2928162"/>
                <a:gd name="connsiteX1139" fmla="*/ 896325 w 2630466"/>
                <a:gd name="connsiteY1139" fmla="*/ 362995 h 2928162"/>
                <a:gd name="connsiteX1140" fmla="*/ 924804 w 2630466"/>
                <a:gd name="connsiteY1140" fmla="*/ 365190 h 2928162"/>
                <a:gd name="connsiteX1141" fmla="*/ 922911 w 2630466"/>
                <a:gd name="connsiteY1141" fmla="*/ 367405 h 2928162"/>
                <a:gd name="connsiteX1142" fmla="*/ 953284 w 2630466"/>
                <a:gd name="connsiteY1142" fmla="*/ 362995 h 2928162"/>
                <a:gd name="connsiteX1143" fmla="*/ 962772 w 2630466"/>
                <a:gd name="connsiteY1143" fmla="*/ 378397 h 2928162"/>
                <a:gd name="connsiteX1144" fmla="*/ 972277 w 2630466"/>
                <a:gd name="connsiteY1144" fmla="*/ 378397 h 2928162"/>
                <a:gd name="connsiteX1145" fmla="*/ 966578 w 2630466"/>
                <a:gd name="connsiteY1145" fmla="*/ 382785 h 2928162"/>
                <a:gd name="connsiteX1146" fmla="*/ 987464 w 2630466"/>
                <a:gd name="connsiteY1146" fmla="*/ 393799 h 2928162"/>
                <a:gd name="connsiteX1147" fmla="*/ 993164 w 2630466"/>
                <a:gd name="connsiteY1147" fmla="*/ 389389 h 2928162"/>
                <a:gd name="connsiteX1148" fmla="*/ 983658 w 2630466"/>
                <a:gd name="connsiteY1148" fmla="*/ 409201 h 2928162"/>
                <a:gd name="connsiteX1149" fmla="*/ 970365 w 2630466"/>
                <a:gd name="connsiteY1149" fmla="*/ 411395 h 2928162"/>
                <a:gd name="connsiteX1150" fmla="*/ 981764 w 2630466"/>
                <a:gd name="connsiteY1150" fmla="*/ 415805 h 2928162"/>
                <a:gd name="connsiteX1151" fmla="*/ 977977 w 2630466"/>
                <a:gd name="connsiteY1151" fmla="*/ 424602 h 2928162"/>
                <a:gd name="connsiteX1152" fmla="*/ 981764 w 2630466"/>
                <a:gd name="connsiteY1152" fmla="*/ 424602 h 2928162"/>
                <a:gd name="connsiteX1153" fmla="*/ 966578 w 2630466"/>
                <a:gd name="connsiteY1153" fmla="*/ 435594 h 2928162"/>
                <a:gd name="connsiteX1154" fmla="*/ 989358 w 2630466"/>
                <a:gd name="connsiteY1154" fmla="*/ 435594 h 2928162"/>
                <a:gd name="connsiteX1155" fmla="*/ 985570 w 2630466"/>
                <a:gd name="connsiteY1155" fmla="*/ 446587 h 2928162"/>
                <a:gd name="connsiteX1156" fmla="*/ 987464 w 2630466"/>
                <a:gd name="connsiteY1156" fmla="*/ 446587 h 2928162"/>
                <a:gd name="connsiteX1157" fmla="*/ 989358 w 2630466"/>
                <a:gd name="connsiteY1157" fmla="*/ 448802 h 2928162"/>
                <a:gd name="connsiteX1158" fmla="*/ 995058 w 2630466"/>
                <a:gd name="connsiteY1158" fmla="*/ 444392 h 2928162"/>
                <a:gd name="connsiteX1159" fmla="*/ 993164 w 2630466"/>
                <a:gd name="connsiteY1159" fmla="*/ 453190 h 2928162"/>
                <a:gd name="connsiteX1160" fmla="*/ 1017838 w 2630466"/>
                <a:gd name="connsiteY1160" fmla="*/ 435594 h 2928162"/>
                <a:gd name="connsiteX1161" fmla="*/ 1019750 w 2630466"/>
                <a:gd name="connsiteY1161" fmla="*/ 442198 h 2928162"/>
                <a:gd name="connsiteX1162" fmla="*/ 1033025 w 2630466"/>
                <a:gd name="connsiteY1162" fmla="*/ 431185 h 2928162"/>
                <a:gd name="connsiteX1163" fmla="*/ 1034937 w 2630466"/>
                <a:gd name="connsiteY1163" fmla="*/ 424602 h 2928162"/>
                <a:gd name="connsiteX1164" fmla="*/ 1040637 w 2630466"/>
                <a:gd name="connsiteY1164" fmla="*/ 424602 h 2928162"/>
                <a:gd name="connsiteX1165" fmla="*/ 1050124 w 2630466"/>
                <a:gd name="connsiteY1165" fmla="*/ 404791 h 2928162"/>
                <a:gd name="connsiteX1166" fmla="*/ 1050124 w 2630466"/>
                <a:gd name="connsiteY1166" fmla="*/ 411395 h 2928162"/>
                <a:gd name="connsiteX1167" fmla="*/ 1053911 w 2630466"/>
                <a:gd name="connsiteY1167" fmla="*/ 415805 h 2928162"/>
                <a:gd name="connsiteX1168" fmla="*/ 1057717 w 2630466"/>
                <a:gd name="connsiteY1168" fmla="*/ 415805 h 2928162"/>
                <a:gd name="connsiteX1169" fmla="*/ 1059611 w 2630466"/>
                <a:gd name="connsiteY1169" fmla="*/ 420193 h 2928162"/>
                <a:gd name="connsiteX1170" fmla="*/ 1055824 w 2630466"/>
                <a:gd name="connsiteY1170" fmla="*/ 422387 h 2928162"/>
                <a:gd name="connsiteX1171" fmla="*/ 1059611 w 2630466"/>
                <a:gd name="connsiteY1171" fmla="*/ 428991 h 2928162"/>
                <a:gd name="connsiteX1172" fmla="*/ 1052018 w 2630466"/>
                <a:gd name="connsiteY1172" fmla="*/ 431185 h 2928162"/>
                <a:gd name="connsiteX1173" fmla="*/ 1063417 w 2630466"/>
                <a:gd name="connsiteY1173" fmla="*/ 431185 h 2928162"/>
                <a:gd name="connsiteX1174" fmla="*/ 1059611 w 2630466"/>
                <a:gd name="connsiteY1174" fmla="*/ 433400 h 2928162"/>
                <a:gd name="connsiteX1175" fmla="*/ 1063417 w 2630466"/>
                <a:gd name="connsiteY1175" fmla="*/ 440004 h 2928162"/>
                <a:gd name="connsiteX1176" fmla="*/ 1052018 w 2630466"/>
                <a:gd name="connsiteY1176" fmla="*/ 444392 h 2928162"/>
                <a:gd name="connsiteX1177" fmla="*/ 1067204 w 2630466"/>
                <a:gd name="connsiteY1177" fmla="*/ 442198 h 2928162"/>
                <a:gd name="connsiteX1178" fmla="*/ 1053911 w 2630466"/>
                <a:gd name="connsiteY1178" fmla="*/ 450996 h 2928162"/>
                <a:gd name="connsiteX1179" fmla="*/ 1065311 w 2630466"/>
                <a:gd name="connsiteY1179" fmla="*/ 448802 h 2928162"/>
                <a:gd name="connsiteX1180" fmla="*/ 1071010 w 2630466"/>
                <a:gd name="connsiteY1180" fmla="*/ 455384 h 2928162"/>
                <a:gd name="connsiteX1181" fmla="*/ 1059611 w 2630466"/>
                <a:gd name="connsiteY1181" fmla="*/ 461988 h 2928162"/>
                <a:gd name="connsiteX1182" fmla="*/ 1071010 w 2630466"/>
                <a:gd name="connsiteY1182" fmla="*/ 475196 h 2928162"/>
                <a:gd name="connsiteX1183" fmla="*/ 1055824 w 2630466"/>
                <a:gd name="connsiteY1183" fmla="*/ 477390 h 2928162"/>
                <a:gd name="connsiteX1184" fmla="*/ 1063417 w 2630466"/>
                <a:gd name="connsiteY1184" fmla="*/ 481800 h 2928162"/>
                <a:gd name="connsiteX1185" fmla="*/ 1059611 w 2630466"/>
                <a:gd name="connsiteY1185" fmla="*/ 483994 h 2928162"/>
                <a:gd name="connsiteX1186" fmla="*/ 1067204 w 2630466"/>
                <a:gd name="connsiteY1186" fmla="*/ 486188 h 2928162"/>
                <a:gd name="connsiteX1187" fmla="*/ 1061523 w 2630466"/>
                <a:gd name="connsiteY1187" fmla="*/ 488404 h 2928162"/>
                <a:gd name="connsiteX1188" fmla="*/ 1067204 w 2630466"/>
                <a:gd name="connsiteY1188" fmla="*/ 488404 h 2928162"/>
                <a:gd name="connsiteX1189" fmla="*/ 1063417 w 2630466"/>
                <a:gd name="connsiteY1189" fmla="*/ 492792 h 2928162"/>
                <a:gd name="connsiteX1190" fmla="*/ 1072904 w 2630466"/>
                <a:gd name="connsiteY1190" fmla="*/ 494986 h 2928162"/>
                <a:gd name="connsiteX1191" fmla="*/ 1074798 w 2630466"/>
                <a:gd name="connsiteY1191" fmla="*/ 499396 h 2928162"/>
                <a:gd name="connsiteX1192" fmla="*/ 1076710 w 2630466"/>
                <a:gd name="connsiteY1192" fmla="*/ 497202 h 2928162"/>
                <a:gd name="connsiteX1193" fmla="*/ 1076710 w 2630466"/>
                <a:gd name="connsiteY1193" fmla="*/ 505999 h 2928162"/>
                <a:gd name="connsiteX1194" fmla="*/ 1069117 w 2630466"/>
                <a:gd name="connsiteY1194" fmla="*/ 512603 h 2928162"/>
                <a:gd name="connsiteX1195" fmla="*/ 1080497 w 2630466"/>
                <a:gd name="connsiteY1195" fmla="*/ 508194 h 2928162"/>
                <a:gd name="connsiteX1196" fmla="*/ 1086197 w 2630466"/>
                <a:gd name="connsiteY1196" fmla="*/ 510388 h 2928162"/>
                <a:gd name="connsiteX1197" fmla="*/ 1076710 w 2630466"/>
                <a:gd name="connsiteY1197" fmla="*/ 516991 h 2928162"/>
                <a:gd name="connsiteX1198" fmla="*/ 1088091 w 2630466"/>
                <a:gd name="connsiteY1198" fmla="*/ 510388 h 2928162"/>
                <a:gd name="connsiteX1199" fmla="*/ 1097597 w 2630466"/>
                <a:gd name="connsiteY1199" fmla="*/ 519186 h 2928162"/>
                <a:gd name="connsiteX1200" fmla="*/ 1105190 w 2630466"/>
                <a:gd name="connsiteY1200" fmla="*/ 516991 h 2928162"/>
                <a:gd name="connsiteX1201" fmla="*/ 1105190 w 2630466"/>
                <a:gd name="connsiteY1201" fmla="*/ 527984 h 2928162"/>
                <a:gd name="connsiteX1202" fmla="*/ 1061523 w 2630466"/>
                <a:gd name="connsiteY1202" fmla="*/ 543385 h 2928162"/>
                <a:gd name="connsiteX1203" fmla="*/ 1065311 w 2630466"/>
                <a:gd name="connsiteY1203" fmla="*/ 545601 h 2928162"/>
                <a:gd name="connsiteX1204" fmla="*/ 1059611 w 2630466"/>
                <a:gd name="connsiteY1204" fmla="*/ 549989 h 2928162"/>
                <a:gd name="connsiteX1205" fmla="*/ 1099490 w 2630466"/>
                <a:gd name="connsiteY1205" fmla="*/ 532393 h 2928162"/>
                <a:gd name="connsiteX1206" fmla="*/ 1108977 w 2630466"/>
                <a:gd name="connsiteY1206" fmla="*/ 534587 h 2928162"/>
                <a:gd name="connsiteX1207" fmla="*/ 1101384 w 2630466"/>
                <a:gd name="connsiteY1207" fmla="*/ 543385 h 2928162"/>
                <a:gd name="connsiteX1208" fmla="*/ 1103296 w 2630466"/>
                <a:gd name="connsiteY1208" fmla="*/ 545601 h 2928162"/>
                <a:gd name="connsiteX1209" fmla="*/ 1118483 w 2630466"/>
                <a:gd name="connsiteY1209" fmla="*/ 541191 h 2928162"/>
                <a:gd name="connsiteX1210" fmla="*/ 1124183 w 2630466"/>
                <a:gd name="connsiteY1210" fmla="*/ 547795 h 2928162"/>
                <a:gd name="connsiteX1211" fmla="*/ 1120377 w 2630466"/>
                <a:gd name="connsiteY1211" fmla="*/ 561003 h 2928162"/>
                <a:gd name="connsiteX1212" fmla="*/ 1112783 w 2630466"/>
                <a:gd name="connsiteY1212" fmla="*/ 565391 h 2928162"/>
                <a:gd name="connsiteX1213" fmla="*/ 1116571 w 2630466"/>
                <a:gd name="connsiteY1213" fmla="*/ 569801 h 2928162"/>
                <a:gd name="connsiteX1214" fmla="*/ 1101384 w 2630466"/>
                <a:gd name="connsiteY1214" fmla="*/ 585202 h 2928162"/>
                <a:gd name="connsiteX1215" fmla="*/ 871632 w 2630466"/>
                <a:gd name="connsiteY1215" fmla="*/ 653392 h 2928162"/>
                <a:gd name="connsiteX1216" fmla="*/ 881138 w 2630466"/>
                <a:gd name="connsiteY1216" fmla="*/ 668794 h 2928162"/>
                <a:gd name="connsiteX1217" fmla="*/ 791892 w 2630466"/>
                <a:gd name="connsiteY1217" fmla="*/ 728185 h 2928162"/>
                <a:gd name="connsiteX1218" fmla="*/ 926698 w 2630466"/>
                <a:gd name="connsiteY1218" fmla="*/ 644594 h 2928162"/>
                <a:gd name="connsiteX1219" fmla="*/ 968471 w 2630466"/>
                <a:gd name="connsiteY1219" fmla="*/ 644594 h 2928162"/>
                <a:gd name="connsiteX1220" fmla="*/ 955178 w 2630466"/>
                <a:gd name="connsiteY1220" fmla="*/ 662190 h 2928162"/>
                <a:gd name="connsiteX1221" fmla="*/ 932398 w 2630466"/>
                <a:gd name="connsiteY1221" fmla="*/ 662190 h 2928162"/>
                <a:gd name="connsiteX1222" fmla="*/ 949478 w 2630466"/>
                <a:gd name="connsiteY1222" fmla="*/ 668794 h 2928162"/>
                <a:gd name="connsiteX1223" fmla="*/ 955995 w 2630466"/>
                <a:gd name="connsiteY1223" fmla="*/ 666900 h 2928162"/>
                <a:gd name="connsiteX1224" fmla="*/ 960878 w 2630466"/>
                <a:gd name="connsiteY1224" fmla="*/ 668794 h 2928162"/>
                <a:gd name="connsiteX1225" fmla="*/ 947585 w 2630466"/>
                <a:gd name="connsiteY1225" fmla="*/ 682001 h 2928162"/>
                <a:gd name="connsiteX1226" fmla="*/ 953284 w 2630466"/>
                <a:gd name="connsiteY1226" fmla="*/ 684195 h 2928162"/>
                <a:gd name="connsiteX1227" fmla="*/ 953284 w 2630466"/>
                <a:gd name="connsiteY1227" fmla="*/ 697381 h 2928162"/>
                <a:gd name="connsiteX1228" fmla="*/ 962772 w 2630466"/>
                <a:gd name="connsiteY1228" fmla="*/ 703985 h 2928162"/>
                <a:gd name="connsiteX1229" fmla="*/ 958984 w 2630466"/>
                <a:gd name="connsiteY1229" fmla="*/ 706201 h 2928162"/>
                <a:gd name="connsiteX1230" fmla="*/ 977977 w 2630466"/>
                <a:gd name="connsiteY1230" fmla="*/ 712783 h 2928162"/>
                <a:gd name="connsiteX1231" fmla="*/ 976065 w 2630466"/>
                <a:gd name="connsiteY1231" fmla="*/ 714999 h 2928162"/>
                <a:gd name="connsiteX1232" fmla="*/ 989358 w 2630466"/>
                <a:gd name="connsiteY1232" fmla="*/ 708395 h 2928162"/>
                <a:gd name="connsiteX1233" fmla="*/ 995058 w 2630466"/>
                <a:gd name="connsiteY1233" fmla="*/ 712783 h 2928162"/>
                <a:gd name="connsiteX1234" fmla="*/ 995058 w 2630466"/>
                <a:gd name="connsiteY1234" fmla="*/ 719387 h 2928162"/>
                <a:gd name="connsiteX1235" fmla="*/ 995058 w 2630466"/>
                <a:gd name="connsiteY1235" fmla="*/ 723797 h 2928162"/>
                <a:gd name="connsiteX1236" fmla="*/ 951391 w 2630466"/>
                <a:gd name="connsiteY1236" fmla="*/ 736983 h 2928162"/>
                <a:gd name="connsiteX1237" fmla="*/ 949478 w 2630466"/>
                <a:gd name="connsiteY1237" fmla="*/ 741392 h 2928162"/>
                <a:gd name="connsiteX1238" fmla="*/ 949478 w 2630466"/>
                <a:gd name="connsiteY1238" fmla="*/ 739198 h 2928162"/>
                <a:gd name="connsiteX1239" fmla="*/ 920998 w 2630466"/>
                <a:gd name="connsiteY1239" fmla="*/ 761183 h 2928162"/>
                <a:gd name="connsiteX1240" fmla="*/ 915317 w 2630466"/>
                <a:gd name="connsiteY1240" fmla="*/ 756794 h 2928162"/>
                <a:gd name="connsiteX1241" fmla="*/ 922911 w 2630466"/>
                <a:gd name="connsiteY1241" fmla="*/ 739198 h 2928162"/>
                <a:gd name="connsiteX1242" fmla="*/ 926698 w 2630466"/>
                <a:gd name="connsiteY1242" fmla="*/ 736983 h 2928162"/>
                <a:gd name="connsiteX1243" fmla="*/ 949478 w 2630466"/>
                <a:gd name="connsiteY1243" fmla="*/ 721581 h 2928162"/>
                <a:gd name="connsiteX1244" fmla="*/ 951391 w 2630466"/>
                <a:gd name="connsiteY1244" fmla="*/ 721581 h 2928162"/>
                <a:gd name="connsiteX1245" fmla="*/ 951391 w 2630466"/>
                <a:gd name="connsiteY1245" fmla="*/ 728185 h 2928162"/>
                <a:gd name="connsiteX1246" fmla="*/ 966578 w 2630466"/>
                <a:gd name="connsiteY1246" fmla="*/ 719387 h 2928162"/>
                <a:gd name="connsiteX1247" fmla="*/ 941885 w 2630466"/>
                <a:gd name="connsiteY1247" fmla="*/ 719387 h 2928162"/>
                <a:gd name="connsiteX1248" fmla="*/ 955178 w 2630466"/>
                <a:gd name="connsiteY1248" fmla="*/ 710589 h 2928162"/>
                <a:gd name="connsiteX1249" fmla="*/ 949478 w 2630466"/>
                <a:gd name="connsiteY1249" fmla="*/ 708395 h 2928162"/>
                <a:gd name="connsiteX1250" fmla="*/ 924804 w 2630466"/>
                <a:gd name="connsiteY1250" fmla="*/ 721581 h 2928162"/>
                <a:gd name="connsiteX1251" fmla="*/ 926698 w 2630466"/>
                <a:gd name="connsiteY1251" fmla="*/ 719387 h 2928162"/>
                <a:gd name="connsiteX1252" fmla="*/ 907705 w 2630466"/>
                <a:gd name="connsiteY1252" fmla="*/ 723797 h 2928162"/>
                <a:gd name="connsiteX1253" fmla="*/ 900112 w 2630466"/>
                <a:gd name="connsiteY1253" fmla="*/ 736983 h 2928162"/>
                <a:gd name="connsiteX1254" fmla="*/ 888731 w 2630466"/>
                <a:gd name="connsiteY1254" fmla="*/ 743587 h 2928162"/>
                <a:gd name="connsiteX1255" fmla="*/ 883031 w 2630466"/>
                <a:gd name="connsiteY1255" fmla="*/ 739198 h 2928162"/>
                <a:gd name="connsiteX1256" fmla="*/ 881138 w 2630466"/>
                <a:gd name="connsiteY1256" fmla="*/ 745781 h 2928162"/>
                <a:gd name="connsiteX1257" fmla="*/ 877332 w 2630466"/>
                <a:gd name="connsiteY1257" fmla="*/ 743587 h 2928162"/>
                <a:gd name="connsiteX1258" fmla="*/ 879225 w 2630466"/>
                <a:gd name="connsiteY1258" fmla="*/ 741392 h 2928162"/>
                <a:gd name="connsiteX1259" fmla="*/ 879225 w 2630466"/>
                <a:gd name="connsiteY1259" fmla="*/ 739198 h 2928162"/>
                <a:gd name="connsiteX1260" fmla="*/ 864039 w 2630466"/>
                <a:gd name="connsiteY1260" fmla="*/ 752385 h 2928162"/>
                <a:gd name="connsiteX1261" fmla="*/ 862145 w 2630466"/>
                <a:gd name="connsiteY1261" fmla="*/ 754600 h 2928162"/>
                <a:gd name="connsiteX1262" fmla="*/ 862145 w 2630466"/>
                <a:gd name="connsiteY1262" fmla="*/ 750190 h 2928162"/>
                <a:gd name="connsiteX1263" fmla="*/ 860251 w 2630466"/>
                <a:gd name="connsiteY1263" fmla="*/ 754600 h 2928162"/>
                <a:gd name="connsiteX1264" fmla="*/ 860251 w 2630466"/>
                <a:gd name="connsiteY1264" fmla="*/ 752385 h 2928162"/>
                <a:gd name="connsiteX1265" fmla="*/ 858339 w 2630466"/>
                <a:gd name="connsiteY1265" fmla="*/ 756794 h 2928162"/>
                <a:gd name="connsiteX1266" fmla="*/ 856445 w 2630466"/>
                <a:gd name="connsiteY1266" fmla="*/ 754600 h 2928162"/>
                <a:gd name="connsiteX1267" fmla="*/ 831771 w 2630466"/>
                <a:gd name="connsiteY1267" fmla="*/ 787598 h 2928162"/>
                <a:gd name="connsiteX1268" fmla="*/ 837452 w 2630466"/>
                <a:gd name="connsiteY1268" fmla="*/ 798590 h 2928162"/>
                <a:gd name="connsiteX1269" fmla="*/ 841258 w 2630466"/>
                <a:gd name="connsiteY1269" fmla="*/ 791986 h 2928162"/>
                <a:gd name="connsiteX1270" fmla="*/ 843152 w 2630466"/>
                <a:gd name="connsiteY1270" fmla="*/ 800784 h 2928162"/>
                <a:gd name="connsiteX1271" fmla="*/ 831771 w 2630466"/>
                <a:gd name="connsiteY1271" fmla="*/ 803000 h 2928162"/>
                <a:gd name="connsiteX1272" fmla="*/ 833665 w 2630466"/>
                <a:gd name="connsiteY1272" fmla="*/ 800784 h 2928162"/>
                <a:gd name="connsiteX1273" fmla="*/ 824159 w 2630466"/>
                <a:gd name="connsiteY1273" fmla="*/ 805194 h 2928162"/>
                <a:gd name="connsiteX1274" fmla="*/ 826071 w 2630466"/>
                <a:gd name="connsiteY1274" fmla="*/ 798590 h 2928162"/>
                <a:gd name="connsiteX1275" fmla="*/ 824159 w 2630466"/>
                <a:gd name="connsiteY1275" fmla="*/ 800784 h 2928162"/>
                <a:gd name="connsiteX1276" fmla="*/ 822265 w 2630466"/>
                <a:gd name="connsiteY1276" fmla="*/ 798590 h 2928162"/>
                <a:gd name="connsiteX1277" fmla="*/ 776705 w 2630466"/>
                <a:gd name="connsiteY1277" fmla="*/ 820595 h 2928162"/>
                <a:gd name="connsiteX1278" fmla="*/ 778599 w 2630466"/>
                <a:gd name="connsiteY1278" fmla="*/ 809582 h 2928162"/>
                <a:gd name="connsiteX1279" fmla="*/ 772899 w 2630466"/>
                <a:gd name="connsiteY1279" fmla="*/ 822789 h 2928162"/>
                <a:gd name="connsiteX1280" fmla="*/ 774793 w 2630466"/>
                <a:gd name="connsiteY1280" fmla="*/ 827199 h 2928162"/>
                <a:gd name="connsiteX1281" fmla="*/ 771005 w 2630466"/>
                <a:gd name="connsiteY1281" fmla="*/ 835997 h 2928162"/>
                <a:gd name="connsiteX1282" fmla="*/ 750119 w 2630466"/>
                <a:gd name="connsiteY1282" fmla="*/ 857981 h 2928162"/>
                <a:gd name="connsiteX1283" fmla="*/ 744419 w 2630466"/>
                <a:gd name="connsiteY1283" fmla="*/ 846989 h 2928162"/>
                <a:gd name="connsiteX1284" fmla="*/ 744419 w 2630466"/>
                <a:gd name="connsiteY1284" fmla="*/ 871189 h 2928162"/>
                <a:gd name="connsiteX1285" fmla="*/ 725426 w 2630466"/>
                <a:gd name="connsiteY1285" fmla="*/ 899798 h 2928162"/>
                <a:gd name="connsiteX1286" fmla="*/ 733020 w 2630466"/>
                <a:gd name="connsiteY1286" fmla="*/ 879987 h 2928162"/>
                <a:gd name="connsiteX1287" fmla="*/ 731126 w 2630466"/>
                <a:gd name="connsiteY1287" fmla="*/ 879987 h 2928162"/>
                <a:gd name="connsiteX1288" fmla="*/ 731126 w 2630466"/>
                <a:gd name="connsiteY1288" fmla="*/ 875599 h 2928162"/>
                <a:gd name="connsiteX1289" fmla="*/ 733020 w 2630466"/>
                <a:gd name="connsiteY1289" fmla="*/ 871189 h 2928162"/>
                <a:gd name="connsiteX1290" fmla="*/ 733020 w 2630466"/>
                <a:gd name="connsiteY1290" fmla="*/ 866779 h 2928162"/>
                <a:gd name="connsiteX1291" fmla="*/ 727338 w 2630466"/>
                <a:gd name="connsiteY1291" fmla="*/ 864585 h 2928162"/>
                <a:gd name="connsiteX1292" fmla="*/ 733020 w 2630466"/>
                <a:gd name="connsiteY1292" fmla="*/ 855787 h 2928162"/>
                <a:gd name="connsiteX1293" fmla="*/ 731126 w 2630466"/>
                <a:gd name="connsiteY1293" fmla="*/ 855787 h 2928162"/>
                <a:gd name="connsiteX1294" fmla="*/ 738719 w 2630466"/>
                <a:gd name="connsiteY1294" fmla="*/ 849183 h 2928162"/>
                <a:gd name="connsiteX1295" fmla="*/ 736826 w 2630466"/>
                <a:gd name="connsiteY1295" fmla="*/ 849183 h 2928162"/>
                <a:gd name="connsiteX1296" fmla="*/ 738719 w 2630466"/>
                <a:gd name="connsiteY1296" fmla="*/ 846989 h 2928162"/>
                <a:gd name="connsiteX1297" fmla="*/ 738719 w 2630466"/>
                <a:gd name="connsiteY1297" fmla="*/ 844795 h 2928162"/>
                <a:gd name="connsiteX1298" fmla="*/ 733020 w 2630466"/>
                <a:gd name="connsiteY1298" fmla="*/ 849183 h 2928162"/>
                <a:gd name="connsiteX1299" fmla="*/ 733020 w 2630466"/>
                <a:gd name="connsiteY1299" fmla="*/ 846989 h 2928162"/>
                <a:gd name="connsiteX1300" fmla="*/ 731126 w 2630466"/>
                <a:gd name="connsiteY1300" fmla="*/ 851399 h 2928162"/>
                <a:gd name="connsiteX1301" fmla="*/ 731126 w 2630466"/>
                <a:gd name="connsiteY1301" fmla="*/ 849183 h 2928162"/>
                <a:gd name="connsiteX1302" fmla="*/ 727338 w 2630466"/>
                <a:gd name="connsiteY1302" fmla="*/ 851399 h 2928162"/>
                <a:gd name="connsiteX1303" fmla="*/ 725426 w 2630466"/>
                <a:gd name="connsiteY1303" fmla="*/ 871189 h 2928162"/>
                <a:gd name="connsiteX1304" fmla="*/ 721639 w 2630466"/>
                <a:gd name="connsiteY1304" fmla="*/ 866779 h 2928162"/>
                <a:gd name="connsiteX1305" fmla="*/ 723532 w 2630466"/>
                <a:gd name="connsiteY1305" fmla="*/ 877793 h 2928162"/>
                <a:gd name="connsiteX1306" fmla="*/ 717833 w 2630466"/>
                <a:gd name="connsiteY1306" fmla="*/ 871189 h 2928162"/>
                <a:gd name="connsiteX1307" fmla="*/ 715939 w 2630466"/>
                <a:gd name="connsiteY1307" fmla="*/ 873383 h 2928162"/>
                <a:gd name="connsiteX1308" fmla="*/ 715939 w 2630466"/>
                <a:gd name="connsiteY1308" fmla="*/ 868995 h 2928162"/>
                <a:gd name="connsiteX1309" fmla="*/ 712133 w 2630466"/>
                <a:gd name="connsiteY1309" fmla="*/ 871189 h 2928162"/>
                <a:gd name="connsiteX1310" fmla="*/ 717833 w 2630466"/>
                <a:gd name="connsiteY1310" fmla="*/ 860197 h 2928162"/>
                <a:gd name="connsiteX1311" fmla="*/ 710239 w 2630466"/>
                <a:gd name="connsiteY1311" fmla="*/ 871189 h 2928162"/>
                <a:gd name="connsiteX1312" fmla="*/ 721639 w 2630466"/>
                <a:gd name="connsiteY1312" fmla="*/ 877793 h 2928162"/>
                <a:gd name="connsiteX1313" fmla="*/ 721639 w 2630466"/>
                <a:gd name="connsiteY1313" fmla="*/ 886591 h 2928162"/>
                <a:gd name="connsiteX1314" fmla="*/ 712133 w 2630466"/>
                <a:gd name="connsiteY1314" fmla="*/ 875599 h 2928162"/>
                <a:gd name="connsiteX1315" fmla="*/ 721639 w 2630466"/>
                <a:gd name="connsiteY1315" fmla="*/ 888785 h 2928162"/>
                <a:gd name="connsiteX1316" fmla="*/ 719726 w 2630466"/>
                <a:gd name="connsiteY1316" fmla="*/ 890979 h 2928162"/>
                <a:gd name="connsiteX1317" fmla="*/ 714045 w 2630466"/>
                <a:gd name="connsiteY1317" fmla="*/ 890979 h 2928162"/>
                <a:gd name="connsiteX1318" fmla="*/ 715939 w 2630466"/>
                <a:gd name="connsiteY1318" fmla="*/ 901992 h 2928162"/>
                <a:gd name="connsiteX1319" fmla="*/ 714045 w 2630466"/>
                <a:gd name="connsiteY1319" fmla="*/ 897583 h 2928162"/>
                <a:gd name="connsiteX1320" fmla="*/ 706452 w 2630466"/>
                <a:gd name="connsiteY1320" fmla="*/ 895389 h 2928162"/>
                <a:gd name="connsiteX1321" fmla="*/ 715939 w 2630466"/>
                <a:gd name="connsiteY1321" fmla="*/ 901992 h 2928162"/>
                <a:gd name="connsiteX1322" fmla="*/ 719726 w 2630466"/>
                <a:gd name="connsiteY1322" fmla="*/ 904186 h 2928162"/>
                <a:gd name="connsiteX1323" fmla="*/ 721639 w 2630466"/>
                <a:gd name="connsiteY1323" fmla="*/ 915179 h 2928162"/>
                <a:gd name="connsiteX1324" fmla="*/ 721639 w 2630466"/>
                <a:gd name="connsiteY1324" fmla="*/ 921782 h 2928162"/>
                <a:gd name="connsiteX1325" fmla="*/ 717833 w 2630466"/>
                <a:gd name="connsiteY1325" fmla="*/ 919588 h 2928162"/>
                <a:gd name="connsiteX1326" fmla="*/ 715939 w 2630466"/>
                <a:gd name="connsiteY1326" fmla="*/ 921782 h 2928162"/>
                <a:gd name="connsiteX1327" fmla="*/ 708346 w 2630466"/>
                <a:gd name="connsiteY1327" fmla="*/ 919588 h 2928162"/>
                <a:gd name="connsiteX1328" fmla="*/ 706452 w 2630466"/>
                <a:gd name="connsiteY1328" fmla="*/ 926192 h 2928162"/>
                <a:gd name="connsiteX1329" fmla="*/ 715939 w 2630466"/>
                <a:gd name="connsiteY1329" fmla="*/ 932796 h 2928162"/>
                <a:gd name="connsiteX1330" fmla="*/ 721639 w 2630466"/>
                <a:gd name="connsiteY1330" fmla="*/ 926192 h 2928162"/>
                <a:gd name="connsiteX1331" fmla="*/ 719726 w 2630466"/>
                <a:gd name="connsiteY1331" fmla="*/ 932796 h 2928162"/>
                <a:gd name="connsiteX1332" fmla="*/ 698840 w 2630466"/>
                <a:gd name="connsiteY1332" fmla="*/ 934990 h 2928162"/>
                <a:gd name="connsiteX1333" fmla="*/ 704540 w 2630466"/>
                <a:gd name="connsiteY1333" fmla="*/ 943788 h 2928162"/>
                <a:gd name="connsiteX1334" fmla="*/ 696946 w 2630466"/>
                <a:gd name="connsiteY1334" fmla="*/ 943788 h 2928162"/>
                <a:gd name="connsiteX1335" fmla="*/ 706452 w 2630466"/>
                <a:gd name="connsiteY1335" fmla="*/ 948198 h 2928162"/>
                <a:gd name="connsiteX1336" fmla="*/ 689353 w 2630466"/>
                <a:gd name="connsiteY1336" fmla="*/ 952586 h 2928162"/>
                <a:gd name="connsiteX1337" fmla="*/ 677953 w 2630466"/>
                <a:gd name="connsiteY1337" fmla="*/ 970182 h 2928162"/>
                <a:gd name="connsiteX1338" fmla="*/ 677953 w 2630466"/>
                <a:gd name="connsiteY1338" fmla="*/ 965793 h 2928162"/>
                <a:gd name="connsiteX1339" fmla="*/ 653279 w 2630466"/>
                <a:gd name="connsiteY1339" fmla="*/ 985583 h 2928162"/>
                <a:gd name="connsiteX1340" fmla="*/ 653279 w 2630466"/>
                <a:gd name="connsiteY1340" fmla="*/ 983389 h 2928162"/>
                <a:gd name="connsiteX1341" fmla="*/ 626693 w 2630466"/>
                <a:gd name="connsiteY1341" fmla="*/ 1003179 h 2928162"/>
                <a:gd name="connsiteX1342" fmla="*/ 626693 w 2630466"/>
                <a:gd name="connsiteY1342" fmla="*/ 1005395 h 2928162"/>
                <a:gd name="connsiteX1343" fmla="*/ 624799 w 2630466"/>
                <a:gd name="connsiteY1343" fmla="*/ 1007589 h 2928162"/>
                <a:gd name="connsiteX1344" fmla="*/ 624799 w 2630466"/>
                <a:gd name="connsiteY1344" fmla="*/ 1003179 h 2928162"/>
                <a:gd name="connsiteX1345" fmla="*/ 613400 w 2630466"/>
                <a:gd name="connsiteY1345" fmla="*/ 1025185 h 2928162"/>
                <a:gd name="connsiteX1346" fmla="*/ 609613 w 2630466"/>
                <a:gd name="connsiteY1346" fmla="*/ 1027379 h 2928162"/>
                <a:gd name="connsiteX1347" fmla="*/ 611506 w 2630466"/>
                <a:gd name="connsiteY1347" fmla="*/ 1091180 h 2928162"/>
                <a:gd name="connsiteX1348" fmla="*/ 608016 w 2630466"/>
                <a:gd name="connsiteY1348" fmla="*/ 1095224 h 2928162"/>
                <a:gd name="connsiteX1349" fmla="*/ 609538 w 2630466"/>
                <a:gd name="connsiteY1349" fmla="*/ 1148464 h 2928162"/>
                <a:gd name="connsiteX1350" fmla="*/ 598213 w 2630466"/>
                <a:gd name="connsiteY1350" fmla="*/ 1163779 h 2928162"/>
                <a:gd name="connsiteX1351" fmla="*/ 594407 w 2630466"/>
                <a:gd name="connsiteY1351" fmla="*/ 1163779 h 2928162"/>
                <a:gd name="connsiteX1352" fmla="*/ 571627 w 2630466"/>
                <a:gd name="connsiteY1352" fmla="*/ 1113186 h 2928162"/>
                <a:gd name="connsiteX1353" fmla="*/ 579220 w 2630466"/>
                <a:gd name="connsiteY1353" fmla="*/ 1104388 h 2928162"/>
                <a:gd name="connsiteX1354" fmla="*/ 575433 w 2630466"/>
                <a:gd name="connsiteY1354" fmla="*/ 1102194 h 2928162"/>
                <a:gd name="connsiteX1355" fmla="*/ 571627 w 2630466"/>
                <a:gd name="connsiteY1355" fmla="*/ 1108776 h 2928162"/>
                <a:gd name="connsiteX1356" fmla="*/ 577327 w 2630466"/>
                <a:gd name="connsiteY1356" fmla="*/ 1080188 h 2928162"/>
                <a:gd name="connsiteX1357" fmla="*/ 567839 w 2630466"/>
                <a:gd name="connsiteY1357" fmla="*/ 1064786 h 2928162"/>
                <a:gd name="connsiteX1358" fmla="*/ 538431 w 2630466"/>
                <a:gd name="connsiteY1358" fmla="*/ 1062657 h 2928162"/>
                <a:gd name="connsiteX1359" fmla="*/ 535553 w 2630466"/>
                <a:gd name="connsiteY1359" fmla="*/ 1055988 h 2928162"/>
                <a:gd name="connsiteX1360" fmla="*/ 537447 w 2630466"/>
                <a:gd name="connsiteY1360" fmla="*/ 1051579 h 2928162"/>
                <a:gd name="connsiteX1361" fmla="*/ 524154 w 2630466"/>
                <a:gd name="connsiteY1361" fmla="*/ 1049385 h 2928162"/>
                <a:gd name="connsiteX1362" fmla="*/ 510861 w 2630466"/>
                <a:gd name="connsiteY1362" fmla="*/ 1051579 h 2928162"/>
                <a:gd name="connsiteX1363" fmla="*/ 516561 w 2630466"/>
                <a:gd name="connsiteY1363" fmla="*/ 1044996 h 2928162"/>
                <a:gd name="connsiteX1364" fmla="*/ 507073 w 2630466"/>
                <a:gd name="connsiteY1364" fmla="*/ 1051579 h 2928162"/>
                <a:gd name="connsiteX1365" fmla="*/ 507073 w 2630466"/>
                <a:gd name="connsiteY1365" fmla="*/ 1049385 h 2928162"/>
                <a:gd name="connsiteX1366" fmla="*/ 497586 w 2630466"/>
                <a:gd name="connsiteY1366" fmla="*/ 1053794 h 2928162"/>
                <a:gd name="connsiteX1367" fmla="*/ 499480 w 2630466"/>
                <a:gd name="connsiteY1367" fmla="*/ 1042781 h 2928162"/>
                <a:gd name="connsiteX1368" fmla="*/ 457707 w 2630466"/>
                <a:gd name="connsiteY1368" fmla="*/ 1055988 h 2928162"/>
                <a:gd name="connsiteX1369" fmla="*/ 471000 w 2630466"/>
                <a:gd name="connsiteY1369" fmla="*/ 1053794 h 2928162"/>
                <a:gd name="connsiteX1370" fmla="*/ 469088 w 2630466"/>
                <a:gd name="connsiteY1370" fmla="*/ 1060377 h 2928162"/>
                <a:gd name="connsiteX1371" fmla="*/ 474788 w 2630466"/>
                <a:gd name="connsiteY1371" fmla="*/ 1055988 h 2928162"/>
                <a:gd name="connsiteX1372" fmla="*/ 467194 w 2630466"/>
                <a:gd name="connsiteY1372" fmla="*/ 1069196 h 2928162"/>
                <a:gd name="connsiteX1373" fmla="*/ 472894 w 2630466"/>
                <a:gd name="connsiteY1373" fmla="*/ 1080188 h 2928162"/>
                <a:gd name="connsiteX1374" fmla="*/ 469088 w 2630466"/>
                <a:gd name="connsiteY1374" fmla="*/ 1080188 h 2928162"/>
                <a:gd name="connsiteX1375" fmla="*/ 459601 w 2630466"/>
                <a:gd name="connsiteY1375" fmla="*/ 1069196 h 2928162"/>
                <a:gd name="connsiteX1376" fmla="*/ 455813 w 2630466"/>
                <a:gd name="connsiteY1376" fmla="*/ 1077994 h 2928162"/>
                <a:gd name="connsiteX1377" fmla="*/ 440608 w 2630466"/>
                <a:gd name="connsiteY1377" fmla="*/ 1073584 h 2928162"/>
                <a:gd name="connsiteX1378" fmla="*/ 442520 w 2630466"/>
                <a:gd name="connsiteY1378" fmla="*/ 1073584 h 2928162"/>
                <a:gd name="connsiteX1379" fmla="*/ 442520 w 2630466"/>
                <a:gd name="connsiteY1379" fmla="*/ 1066980 h 2928162"/>
                <a:gd name="connsiteX1380" fmla="*/ 433014 w 2630466"/>
                <a:gd name="connsiteY1380" fmla="*/ 1062592 h 2928162"/>
                <a:gd name="connsiteX1381" fmla="*/ 429227 w 2630466"/>
                <a:gd name="connsiteY1381" fmla="*/ 1066980 h 2928162"/>
                <a:gd name="connsiteX1382" fmla="*/ 402641 w 2630466"/>
                <a:gd name="connsiteY1382" fmla="*/ 1058183 h 2928162"/>
                <a:gd name="connsiteX1383" fmla="*/ 383648 w 2630466"/>
                <a:gd name="connsiteY1383" fmla="*/ 1071390 h 2928162"/>
                <a:gd name="connsiteX1384" fmla="*/ 389348 w 2630466"/>
                <a:gd name="connsiteY1384" fmla="*/ 1066980 h 2928162"/>
                <a:gd name="connsiteX1385" fmla="*/ 385542 w 2630466"/>
                <a:gd name="connsiteY1385" fmla="*/ 1066980 h 2928162"/>
                <a:gd name="connsiteX1386" fmla="*/ 385542 w 2630466"/>
                <a:gd name="connsiteY1386" fmla="*/ 1062592 h 2928162"/>
                <a:gd name="connsiteX1387" fmla="*/ 381754 w 2630466"/>
                <a:gd name="connsiteY1387" fmla="*/ 1069196 h 2928162"/>
                <a:gd name="connsiteX1388" fmla="*/ 381754 w 2630466"/>
                <a:gd name="connsiteY1388" fmla="*/ 1073584 h 2928162"/>
                <a:gd name="connsiteX1389" fmla="*/ 360868 w 2630466"/>
                <a:gd name="connsiteY1389" fmla="*/ 1088986 h 2928162"/>
                <a:gd name="connsiteX1390" fmla="*/ 351381 w 2630466"/>
                <a:gd name="connsiteY1390" fmla="*/ 1086792 h 2928162"/>
                <a:gd name="connsiteX1391" fmla="*/ 353274 w 2630466"/>
                <a:gd name="connsiteY1391" fmla="*/ 1091180 h 2928162"/>
                <a:gd name="connsiteX1392" fmla="*/ 347575 w 2630466"/>
                <a:gd name="connsiteY1392" fmla="*/ 1093396 h 2928162"/>
                <a:gd name="connsiteX1393" fmla="*/ 343769 w 2630466"/>
                <a:gd name="connsiteY1393" fmla="*/ 1097784 h 2928162"/>
                <a:gd name="connsiteX1394" fmla="*/ 339981 w 2630466"/>
                <a:gd name="connsiteY1394" fmla="*/ 1099978 h 2928162"/>
                <a:gd name="connsiteX1395" fmla="*/ 341875 w 2630466"/>
                <a:gd name="connsiteY1395" fmla="*/ 1099978 h 2928162"/>
                <a:gd name="connsiteX1396" fmla="*/ 336175 w 2630466"/>
                <a:gd name="connsiteY1396" fmla="*/ 1104388 h 2928162"/>
                <a:gd name="connsiteX1397" fmla="*/ 336175 w 2630466"/>
                <a:gd name="connsiteY1397" fmla="*/ 1108776 h 2928162"/>
                <a:gd name="connsiteX1398" fmla="*/ 326688 w 2630466"/>
                <a:gd name="connsiteY1398" fmla="*/ 1113186 h 2928162"/>
                <a:gd name="connsiteX1399" fmla="*/ 330494 w 2630466"/>
                <a:gd name="connsiteY1399" fmla="*/ 1121984 h 2928162"/>
                <a:gd name="connsiteX1400" fmla="*/ 311501 w 2630466"/>
                <a:gd name="connsiteY1400" fmla="*/ 1247392 h 2928162"/>
                <a:gd name="connsiteX1401" fmla="*/ 307695 w 2630466"/>
                <a:gd name="connsiteY1401" fmla="*/ 1234184 h 2928162"/>
                <a:gd name="connsiteX1402" fmla="*/ 311501 w 2630466"/>
                <a:gd name="connsiteY1402" fmla="*/ 1251780 h 2928162"/>
                <a:gd name="connsiteX1403" fmla="*/ 311501 w 2630466"/>
                <a:gd name="connsiteY1403" fmla="*/ 1247392 h 2928162"/>
                <a:gd name="connsiteX1404" fmla="*/ 332388 w 2630466"/>
                <a:gd name="connsiteY1404" fmla="*/ 1306783 h 2928162"/>
                <a:gd name="connsiteX1405" fmla="*/ 328582 w 2630466"/>
                <a:gd name="connsiteY1405" fmla="*/ 1304589 h 2928162"/>
                <a:gd name="connsiteX1406" fmla="*/ 334281 w 2630466"/>
                <a:gd name="connsiteY1406" fmla="*/ 1308977 h 2928162"/>
                <a:gd name="connsiteX1407" fmla="*/ 332388 w 2630466"/>
                <a:gd name="connsiteY1407" fmla="*/ 1306783 h 2928162"/>
                <a:gd name="connsiteX1408" fmla="*/ 349468 w 2630466"/>
                <a:gd name="connsiteY1408" fmla="*/ 1317775 h 2928162"/>
                <a:gd name="connsiteX1409" fmla="*/ 404534 w 2630466"/>
                <a:gd name="connsiteY1409" fmla="*/ 1311193 h 2928162"/>
                <a:gd name="connsiteX1410" fmla="*/ 406428 w 2630466"/>
                <a:gd name="connsiteY1410" fmla="*/ 1304589 h 2928162"/>
                <a:gd name="connsiteX1411" fmla="*/ 402641 w 2630466"/>
                <a:gd name="connsiteY1411" fmla="*/ 1304589 h 2928162"/>
                <a:gd name="connsiteX1412" fmla="*/ 414040 w 2630466"/>
                <a:gd name="connsiteY1412" fmla="*/ 1295791 h 2928162"/>
                <a:gd name="connsiteX1413" fmla="*/ 431121 w 2630466"/>
                <a:gd name="connsiteY1413" fmla="*/ 1253974 h 2928162"/>
                <a:gd name="connsiteX1414" fmla="*/ 478594 w 2630466"/>
                <a:gd name="connsiteY1414" fmla="*/ 1247392 h 2928162"/>
                <a:gd name="connsiteX1415" fmla="*/ 480487 w 2630466"/>
                <a:gd name="connsiteY1415" fmla="*/ 1264988 h 2928162"/>
                <a:gd name="connsiteX1416" fmla="*/ 472894 w 2630466"/>
                <a:gd name="connsiteY1416" fmla="*/ 1282584 h 2928162"/>
                <a:gd name="connsiteX1417" fmla="*/ 472894 w 2630466"/>
                <a:gd name="connsiteY1417" fmla="*/ 1289187 h 2928162"/>
                <a:gd name="connsiteX1418" fmla="*/ 467194 w 2630466"/>
                <a:gd name="connsiteY1418" fmla="*/ 1295791 h 2928162"/>
                <a:gd name="connsiteX1419" fmla="*/ 471000 w 2630466"/>
                <a:gd name="connsiteY1419" fmla="*/ 1293576 h 2928162"/>
                <a:gd name="connsiteX1420" fmla="*/ 461494 w 2630466"/>
                <a:gd name="connsiteY1420" fmla="*/ 1317775 h 2928162"/>
                <a:gd name="connsiteX1421" fmla="*/ 459601 w 2630466"/>
                <a:gd name="connsiteY1421" fmla="*/ 1304589 h 2928162"/>
                <a:gd name="connsiteX1422" fmla="*/ 453901 w 2630466"/>
                <a:gd name="connsiteY1422" fmla="*/ 1315581 h 2928162"/>
                <a:gd name="connsiteX1423" fmla="*/ 452007 w 2630466"/>
                <a:gd name="connsiteY1423" fmla="*/ 1350773 h 2928162"/>
                <a:gd name="connsiteX1424" fmla="*/ 438714 w 2630466"/>
                <a:gd name="connsiteY1424" fmla="*/ 1368390 h 2928162"/>
                <a:gd name="connsiteX1425" fmla="*/ 512773 w 2630466"/>
                <a:gd name="connsiteY1425" fmla="*/ 1370584 h 2928162"/>
                <a:gd name="connsiteX1426" fmla="*/ 524154 w 2630466"/>
                <a:gd name="connsiteY1426" fmla="*/ 1381576 h 2928162"/>
                <a:gd name="connsiteX1427" fmla="*/ 518473 w 2630466"/>
                <a:gd name="connsiteY1427" fmla="*/ 1379382 h 2928162"/>
                <a:gd name="connsiteX1428" fmla="*/ 526066 w 2630466"/>
                <a:gd name="connsiteY1428" fmla="*/ 1383792 h 2928162"/>
                <a:gd name="connsiteX1429" fmla="*/ 529854 w 2630466"/>
                <a:gd name="connsiteY1429" fmla="*/ 1392590 h 2928162"/>
                <a:gd name="connsiteX1430" fmla="*/ 522260 w 2630466"/>
                <a:gd name="connsiteY1430" fmla="*/ 1445378 h 2928162"/>
                <a:gd name="connsiteX1431" fmla="*/ 522260 w 2630466"/>
                <a:gd name="connsiteY1431" fmla="*/ 1440989 h 2928162"/>
                <a:gd name="connsiteX1432" fmla="*/ 520367 w 2630466"/>
                <a:gd name="connsiteY1432" fmla="*/ 1456391 h 2928162"/>
                <a:gd name="connsiteX1433" fmla="*/ 518473 w 2630466"/>
                <a:gd name="connsiteY1433" fmla="*/ 1454175 h 2928162"/>
                <a:gd name="connsiteX1434" fmla="*/ 514667 w 2630466"/>
                <a:gd name="connsiteY1434" fmla="*/ 1471771 h 2928162"/>
                <a:gd name="connsiteX1435" fmla="*/ 546953 w 2630466"/>
                <a:gd name="connsiteY1435" fmla="*/ 1524580 h 2928162"/>
                <a:gd name="connsiteX1436" fmla="*/ 545041 w 2630466"/>
                <a:gd name="connsiteY1436" fmla="*/ 1520171 h 2928162"/>
                <a:gd name="connsiteX1437" fmla="*/ 564033 w 2630466"/>
                <a:gd name="connsiteY1437" fmla="*/ 1524580 h 2928162"/>
                <a:gd name="connsiteX1438" fmla="*/ 583026 w 2630466"/>
                <a:gd name="connsiteY1438" fmla="*/ 1511373 h 2928162"/>
                <a:gd name="connsiteX1439" fmla="*/ 600107 w 2630466"/>
                <a:gd name="connsiteY1439" fmla="*/ 1513588 h 2928162"/>
                <a:gd name="connsiteX1440" fmla="*/ 628587 w 2630466"/>
                <a:gd name="connsiteY1440" fmla="*/ 1546586 h 2928162"/>
                <a:gd name="connsiteX1441" fmla="*/ 630499 w 2630466"/>
                <a:gd name="connsiteY1441" fmla="*/ 1531184 h 2928162"/>
                <a:gd name="connsiteX1442" fmla="*/ 647580 w 2630466"/>
                <a:gd name="connsiteY1442" fmla="*/ 1513588 h 2928162"/>
                <a:gd name="connsiteX1443" fmla="*/ 653279 w 2630466"/>
                <a:gd name="connsiteY1443" fmla="*/ 1495971 h 2928162"/>
                <a:gd name="connsiteX1444" fmla="*/ 651386 w 2630466"/>
                <a:gd name="connsiteY1444" fmla="*/ 1498187 h 2928162"/>
                <a:gd name="connsiteX1445" fmla="*/ 666572 w 2630466"/>
                <a:gd name="connsiteY1445" fmla="*/ 1476181 h 2928162"/>
                <a:gd name="connsiteX1446" fmla="*/ 674166 w 2630466"/>
                <a:gd name="connsiteY1446" fmla="*/ 1478375 h 2928162"/>
                <a:gd name="connsiteX1447" fmla="*/ 674166 w 2630466"/>
                <a:gd name="connsiteY1447" fmla="*/ 1482785 h 2928162"/>
                <a:gd name="connsiteX1448" fmla="*/ 723532 w 2630466"/>
                <a:gd name="connsiteY1448" fmla="*/ 1447572 h 2928162"/>
                <a:gd name="connsiteX1449" fmla="*/ 727338 w 2630466"/>
                <a:gd name="connsiteY1449" fmla="*/ 1458585 h 2928162"/>
                <a:gd name="connsiteX1450" fmla="*/ 715939 w 2630466"/>
                <a:gd name="connsiteY1450" fmla="*/ 1465189 h 2928162"/>
                <a:gd name="connsiteX1451" fmla="*/ 719726 w 2630466"/>
                <a:gd name="connsiteY1451" fmla="*/ 1478375 h 2928162"/>
                <a:gd name="connsiteX1452" fmla="*/ 717833 w 2630466"/>
                <a:gd name="connsiteY1452" fmla="*/ 1478375 h 2928162"/>
                <a:gd name="connsiteX1453" fmla="*/ 719726 w 2630466"/>
                <a:gd name="connsiteY1453" fmla="*/ 1489389 h 2928162"/>
                <a:gd name="connsiteX1454" fmla="*/ 714045 w 2630466"/>
                <a:gd name="connsiteY1454" fmla="*/ 1498187 h 2928162"/>
                <a:gd name="connsiteX1455" fmla="*/ 715939 w 2630466"/>
                <a:gd name="connsiteY1455" fmla="*/ 1513588 h 2928162"/>
                <a:gd name="connsiteX1456" fmla="*/ 723532 w 2630466"/>
                <a:gd name="connsiteY1456" fmla="*/ 1520171 h 2928162"/>
                <a:gd name="connsiteX1457" fmla="*/ 729232 w 2630466"/>
                <a:gd name="connsiteY1457" fmla="*/ 1506985 h 2928162"/>
                <a:gd name="connsiteX1458" fmla="*/ 721639 w 2630466"/>
                <a:gd name="connsiteY1458" fmla="*/ 1489389 h 2928162"/>
                <a:gd name="connsiteX1459" fmla="*/ 725426 w 2630466"/>
                <a:gd name="connsiteY1459" fmla="*/ 1478375 h 2928162"/>
                <a:gd name="connsiteX1460" fmla="*/ 752012 w 2630466"/>
                <a:gd name="connsiteY1460" fmla="*/ 1465189 h 2928162"/>
                <a:gd name="connsiteX1461" fmla="*/ 744419 w 2630466"/>
                <a:gd name="connsiteY1461" fmla="*/ 1456391 h 2928162"/>
                <a:gd name="connsiteX1462" fmla="*/ 752012 w 2630466"/>
                <a:gd name="connsiteY1462" fmla="*/ 1456391 h 2928162"/>
                <a:gd name="connsiteX1463" fmla="*/ 757712 w 2630466"/>
                <a:gd name="connsiteY1463" fmla="*/ 1467383 h 2928162"/>
                <a:gd name="connsiteX1464" fmla="*/ 772899 w 2630466"/>
                <a:gd name="connsiteY1464" fmla="*/ 1473987 h 2928162"/>
                <a:gd name="connsiteX1465" fmla="*/ 776705 w 2630466"/>
                <a:gd name="connsiteY1465" fmla="*/ 1487173 h 2928162"/>
                <a:gd name="connsiteX1466" fmla="*/ 812778 w 2630466"/>
                <a:gd name="connsiteY1466" fmla="*/ 1487173 h 2928162"/>
                <a:gd name="connsiteX1467" fmla="*/ 816566 w 2630466"/>
                <a:gd name="connsiteY1467" fmla="*/ 1493777 h 2928162"/>
                <a:gd name="connsiteX1468" fmla="*/ 824159 w 2630466"/>
                <a:gd name="connsiteY1468" fmla="*/ 1498187 h 2928162"/>
                <a:gd name="connsiteX1469" fmla="*/ 852658 w 2630466"/>
                <a:gd name="connsiteY1469" fmla="*/ 1489389 h 2928162"/>
                <a:gd name="connsiteX1470" fmla="*/ 843152 w 2630466"/>
                <a:gd name="connsiteY1470" fmla="*/ 1489389 h 2928162"/>
                <a:gd name="connsiteX1471" fmla="*/ 843152 w 2630466"/>
                <a:gd name="connsiteY1471" fmla="*/ 1487173 h 2928162"/>
                <a:gd name="connsiteX1472" fmla="*/ 883031 w 2630466"/>
                <a:gd name="connsiteY1472" fmla="*/ 1484979 h 2928162"/>
                <a:gd name="connsiteX1473" fmla="*/ 865932 w 2630466"/>
                <a:gd name="connsiteY1473" fmla="*/ 1489389 h 2928162"/>
                <a:gd name="connsiteX1474" fmla="*/ 867845 w 2630466"/>
                <a:gd name="connsiteY1474" fmla="*/ 1498187 h 2928162"/>
                <a:gd name="connsiteX1475" fmla="*/ 871632 w 2630466"/>
                <a:gd name="connsiteY1475" fmla="*/ 1495971 h 2928162"/>
                <a:gd name="connsiteX1476" fmla="*/ 875438 w 2630466"/>
                <a:gd name="connsiteY1476" fmla="*/ 1504790 h 2928162"/>
                <a:gd name="connsiteX1477" fmla="*/ 877332 w 2630466"/>
                <a:gd name="connsiteY1477" fmla="*/ 1502575 h 2928162"/>
                <a:gd name="connsiteX1478" fmla="*/ 884925 w 2630466"/>
                <a:gd name="connsiteY1478" fmla="*/ 1509179 h 2928162"/>
                <a:gd name="connsiteX1479" fmla="*/ 884925 w 2630466"/>
                <a:gd name="connsiteY1479" fmla="*/ 1504790 h 2928162"/>
                <a:gd name="connsiteX1480" fmla="*/ 886819 w 2630466"/>
                <a:gd name="connsiteY1480" fmla="*/ 1502575 h 2928162"/>
                <a:gd name="connsiteX1481" fmla="*/ 896325 w 2630466"/>
                <a:gd name="connsiteY1481" fmla="*/ 1509179 h 2928162"/>
                <a:gd name="connsiteX1482" fmla="*/ 898218 w 2630466"/>
                <a:gd name="connsiteY1482" fmla="*/ 1517977 h 2928162"/>
                <a:gd name="connsiteX1483" fmla="*/ 894431 w 2630466"/>
                <a:gd name="connsiteY1483" fmla="*/ 1524580 h 2928162"/>
                <a:gd name="connsiteX1484" fmla="*/ 886819 w 2630466"/>
                <a:gd name="connsiteY1484" fmla="*/ 1531184 h 2928162"/>
                <a:gd name="connsiteX1485" fmla="*/ 913405 w 2630466"/>
                <a:gd name="connsiteY1485" fmla="*/ 1533378 h 2928162"/>
                <a:gd name="connsiteX1486" fmla="*/ 936204 w 2630466"/>
                <a:gd name="connsiteY1486" fmla="*/ 1555384 h 2928162"/>
                <a:gd name="connsiteX1487" fmla="*/ 934292 w 2630466"/>
                <a:gd name="connsiteY1487" fmla="*/ 1579584 h 2928162"/>
                <a:gd name="connsiteX1488" fmla="*/ 939991 w 2630466"/>
                <a:gd name="connsiteY1488" fmla="*/ 1568570 h 2928162"/>
                <a:gd name="connsiteX1489" fmla="*/ 958984 w 2630466"/>
                <a:gd name="connsiteY1489" fmla="*/ 1586187 h 2928162"/>
                <a:gd name="connsiteX1490" fmla="*/ 958984 w 2630466"/>
                <a:gd name="connsiteY1490" fmla="*/ 1599374 h 2928162"/>
                <a:gd name="connsiteX1491" fmla="*/ 964684 w 2630466"/>
                <a:gd name="connsiteY1491" fmla="*/ 1590576 h 2928162"/>
                <a:gd name="connsiteX1492" fmla="*/ 979871 w 2630466"/>
                <a:gd name="connsiteY1492" fmla="*/ 1594985 h 2928162"/>
                <a:gd name="connsiteX1493" fmla="*/ 998864 w 2630466"/>
                <a:gd name="connsiteY1493" fmla="*/ 1588382 h 2928162"/>
                <a:gd name="connsiteX1494" fmla="*/ 1010244 w 2630466"/>
                <a:gd name="connsiteY1494" fmla="*/ 1603783 h 2928162"/>
                <a:gd name="connsiteX1495" fmla="*/ 1014050 w 2630466"/>
                <a:gd name="connsiteY1495" fmla="*/ 1594985 h 2928162"/>
                <a:gd name="connsiteX1496" fmla="*/ 1040637 w 2630466"/>
                <a:gd name="connsiteY1496" fmla="*/ 1616969 h 2928162"/>
                <a:gd name="connsiteX1497" fmla="*/ 1042530 w 2630466"/>
                <a:gd name="connsiteY1497" fmla="*/ 1614775 h 2928162"/>
                <a:gd name="connsiteX1498" fmla="*/ 1046318 w 2630466"/>
                <a:gd name="connsiteY1498" fmla="*/ 1625789 h 2928162"/>
                <a:gd name="connsiteX1499" fmla="*/ 1050124 w 2630466"/>
                <a:gd name="connsiteY1499" fmla="*/ 1621379 h 2928162"/>
                <a:gd name="connsiteX1500" fmla="*/ 1080497 w 2630466"/>
                <a:gd name="connsiteY1500" fmla="*/ 1693978 h 2928162"/>
                <a:gd name="connsiteX1501" fmla="*/ 1033025 w 2630466"/>
                <a:gd name="connsiteY1501" fmla="*/ 1755585 h 2928162"/>
                <a:gd name="connsiteX1502" fmla="*/ 1046318 w 2630466"/>
                <a:gd name="connsiteY1502" fmla="*/ 1755585 h 2928162"/>
                <a:gd name="connsiteX1503" fmla="*/ 1057717 w 2630466"/>
                <a:gd name="connsiteY1503" fmla="*/ 1746787 h 2928162"/>
                <a:gd name="connsiteX1504" fmla="*/ 1063417 w 2630466"/>
                <a:gd name="connsiteY1504" fmla="*/ 1748981 h 2928162"/>
                <a:gd name="connsiteX1505" fmla="*/ 1071010 w 2630466"/>
                <a:gd name="connsiteY1505" fmla="*/ 1766577 h 2928162"/>
                <a:gd name="connsiteX1506" fmla="*/ 1090003 w 2630466"/>
                <a:gd name="connsiteY1506" fmla="*/ 1759973 h 2928162"/>
                <a:gd name="connsiteX1507" fmla="*/ 1084303 w 2630466"/>
                <a:gd name="connsiteY1507" fmla="*/ 1779785 h 2928162"/>
                <a:gd name="connsiteX1508" fmla="*/ 1112783 w 2630466"/>
                <a:gd name="connsiteY1508" fmla="*/ 1737968 h 2928162"/>
                <a:gd name="connsiteX1509" fmla="*/ 1167850 w 2630466"/>
                <a:gd name="connsiteY1509" fmla="*/ 1759973 h 2928162"/>
                <a:gd name="connsiteX1510" fmla="*/ 1167850 w 2630466"/>
                <a:gd name="connsiteY1510" fmla="*/ 1770987 h 2928162"/>
                <a:gd name="connsiteX1511" fmla="*/ 1169743 w 2630466"/>
                <a:gd name="connsiteY1511" fmla="*/ 1777569 h 2928162"/>
                <a:gd name="connsiteX1512" fmla="*/ 1167850 w 2630466"/>
                <a:gd name="connsiteY1512" fmla="*/ 1792971 h 2928162"/>
                <a:gd name="connsiteX1513" fmla="*/ 1175443 w 2630466"/>
                <a:gd name="connsiteY1513" fmla="*/ 1775375 h 2928162"/>
                <a:gd name="connsiteX1514" fmla="*/ 1177337 w 2630466"/>
                <a:gd name="connsiteY1514" fmla="*/ 1784173 h 2928162"/>
                <a:gd name="connsiteX1515" fmla="*/ 1181143 w 2630466"/>
                <a:gd name="connsiteY1515" fmla="*/ 1779785 h 2928162"/>
                <a:gd name="connsiteX1516" fmla="*/ 1323543 w 2630466"/>
                <a:gd name="connsiteY1516" fmla="*/ 1836982 h 2928162"/>
                <a:gd name="connsiteX1517" fmla="*/ 1334942 w 2630466"/>
                <a:gd name="connsiteY1517" fmla="*/ 1874368 h 2928162"/>
                <a:gd name="connsiteX1518" fmla="*/ 1295063 w 2630466"/>
                <a:gd name="connsiteY1518" fmla="*/ 1973382 h 2928162"/>
                <a:gd name="connsiteX1519" fmla="*/ 1295063 w 2630466"/>
                <a:gd name="connsiteY1519" fmla="*/ 1968973 h 2928162"/>
                <a:gd name="connsiteX1520" fmla="*/ 1277982 w 2630466"/>
                <a:gd name="connsiteY1520" fmla="*/ 2008574 h 2928162"/>
                <a:gd name="connsiteX1521" fmla="*/ 1274176 w 2630466"/>
                <a:gd name="connsiteY1521" fmla="*/ 2001970 h 2928162"/>
                <a:gd name="connsiteX1522" fmla="*/ 1270389 w 2630466"/>
                <a:gd name="connsiteY1522" fmla="*/ 2004164 h 2928162"/>
                <a:gd name="connsiteX1523" fmla="*/ 1270389 w 2630466"/>
                <a:gd name="connsiteY1523" fmla="*/ 2030580 h 2928162"/>
                <a:gd name="connsiteX1524" fmla="*/ 1245696 w 2630466"/>
                <a:gd name="connsiteY1524" fmla="*/ 2206581 h 2928162"/>
                <a:gd name="connsiteX1525" fmla="*/ 1230509 w 2630466"/>
                <a:gd name="connsiteY1525" fmla="*/ 2217573 h 2928162"/>
                <a:gd name="connsiteX1526" fmla="*/ 1228616 w 2630466"/>
                <a:gd name="connsiteY1526" fmla="*/ 2228565 h 2928162"/>
                <a:gd name="connsiteX1527" fmla="*/ 1215322 w 2630466"/>
                <a:gd name="connsiteY1527" fmla="*/ 2230781 h 2928162"/>
                <a:gd name="connsiteX1528" fmla="*/ 1211516 w 2630466"/>
                <a:gd name="connsiteY1528" fmla="*/ 2224177 h 2928162"/>
                <a:gd name="connsiteX1529" fmla="*/ 1209623 w 2630466"/>
                <a:gd name="connsiteY1529" fmla="*/ 2228565 h 2928162"/>
                <a:gd name="connsiteX1530" fmla="*/ 1202029 w 2630466"/>
                <a:gd name="connsiteY1530" fmla="*/ 2230781 h 2928162"/>
                <a:gd name="connsiteX1531" fmla="*/ 1129864 w 2630466"/>
                <a:gd name="connsiteY1531" fmla="*/ 2283569 h 2928162"/>
                <a:gd name="connsiteX1532" fmla="*/ 1131776 w 2630466"/>
                <a:gd name="connsiteY1532" fmla="*/ 2281374 h 2928162"/>
                <a:gd name="connsiteX1533" fmla="*/ 1122271 w 2630466"/>
                <a:gd name="connsiteY1533" fmla="*/ 2283569 h 2928162"/>
                <a:gd name="connsiteX1534" fmla="*/ 1127970 w 2630466"/>
                <a:gd name="connsiteY1534" fmla="*/ 2320976 h 2928162"/>
                <a:gd name="connsiteX1535" fmla="*/ 1099490 w 2630466"/>
                <a:gd name="connsiteY1535" fmla="*/ 2393575 h 2928162"/>
                <a:gd name="connsiteX1536" fmla="*/ 1097597 w 2630466"/>
                <a:gd name="connsiteY1536" fmla="*/ 2393575 h 2928162"/>
                <a:gd name="connsiteX1537" fmla="*/ 1091897 w 2630466"/>
                <a:gd name="connsiteY1537" fmla="*/ 2386971 h 2928162"/>
                <a:gd name="connsiteX1538" fmla="*/ 1093791 w 2630466"/>
                <a:gd name="connsiteY1538" fmla="*/ 2393575 h 2928162"/>
                <a:gd name="connsiteX1539" fmla="*/ 1093791 w 2630466"/>
                <a:gd name="connsiteY1539" fmla="*/ 2402373 h 2928162"/>
                <a:gd name="connsiteX1540" fmla="*/ 1091897 w 2630466"/>
                <a:gd name="connsiteY1540" fmla="*/ 2400179 h 2928162"/>
                <a:gd name="connsiteX1541" fmla="*/ 1050124 w 2630466"/>
                <a:gd name="connsiteY1541" fmla="*/ 2492568 h 2928162"/>
                <a:gd name="connsiteX1542" fmla="*/ 1000757 w 2630466"/>
                <a:gd name="connsiteY1542" fmla="*/ 2483770 h 2928162"/>
                <a:gd name="connsiteX1543" fmla="*/ 987464 w 2630466"/>
                <a:gd name="connsiteY1543" fmla="*/ 2459570 h 2928162"/>
                <a:gd name="connsiteX1544" fmla="*/ 991252 w 2630466"/>
                <a:gd name="connsiteY1544" fmla="*/ 2450772 h 2928162"/>
                <a:gd name="connsiteX1545" fmla="*/ 987464 w 2630466"/>
                <a:gd name="connsiteY1545" fmla="*/ 2439759 h 2928162"/>
                <a:gd name="connsiteX1546" fmla="*/ 989358 w 2630466"/>
                <a:gd name="connsiteY1546" fmla="*/ 2452966 h 2928162"/>
                <a:gd name="connsiteX1547" fmla="*/ 985570 w 2630466"/>
                <a:gd name="connsiteY1547" fmla="*/ 2452966 h 2928162"/>
                <a:gd name="connsiteX1548" fmla="*/ 985570 w 2630466"/>
                <a:gd name="connsiteY1548" fmla="*/ 2463958 h 2928162"/>
                <a:gd name="connsiteX1549" fmla="*/ 1025431 w 2630466"/>
                <a:gd name="connsiteY1549" fmla="*/ 2532169 h 2928162"/>
                <a:gd name="connsiteX1550" fmla="*/ 1017838 w 2630466"/>
                <a:gd name="connsiteY1550" fmla="*/ 2565167 h 2928162"/>
                <a:gd name="connsiteX1551" fmla="*/ 947585 w 2630466"/>
                <a:gd name="connsiteY1551" fmla="*/ 2584957 h 2928162"/>
                <a:gd name="connsiteX1552" fmla="*/ 953284 w 2630466"/>
                <a:gd name="connsiteY1552" fmla="*/ 2593776 h 2928162"/>
                <a:gd name="connsiteX1553" fmla="*/ 951391 w 2630466"/>
                <a:gd name="connsiteY1553" fmla="*/ 2593776 h 2928162"/>
                <a:gd name="connsiteX1554" fmla="*/ 955178 w 2630466"/>
                <a:gd name="connsiteY1554" fmla="*/ 2600359 h 2928162"/>
                <a:gd name="connsiteX1555" fmla="*/ 953284 w 2630466"/>
                <a:gd name="connsiteY1555" fmla="*/ 2606962 h 2928162"/>
                <a:gd name="connsiteX1556" fmla="*/ 957090 w 2630466"/>
                <a:gd name="connsiteY1556" fmla="*/ 2624558 h 2928162"/>
                <a:gd name="connsiteX1557" fmla="*/ 938098 w 2630466"/>
                <a:gd name="connsiteY1557" fmla="*/ 2631162 h 2928162"/>
                <a:gd name="connsiteX1558" fmla="*/ 917211 w 2630466"/>
                <a:gd name="connsiteY1558" fmla="*/ 2624558 h 2928162"/>
                <a:gd name="connsiteX1559" fmla="*/ 915317 w 2630466"/>
                <a:gd name="connsiteY1559" fmla="*/ 2631162 h 2928162"/>
                <a:gd name="connsiteX1560" fmla="*/ 922911 w 2630466"/>
                <a:gd name="connsiteY1560" fmla="*/ 2650974 h 2928162"/>
                <a:gd name="connsiteX1561" fmla="*/ 930504 w 2630466"/>
                <a:gd name="connsiteY1561" fmla="*/ 2657556 h 2928162"/>
                <a:gd name="connsiteX1562" fmla="*/ 934292 w 2630466"/>
                <a:gd name="connsiteY1562" fmla="*/ 2655362 h 2928162"/>
                <a:gd name="connsiteX1563" fmla="*/ 939991 w 2630466"/>
                <a:gd name="connsiteY1563" fmla="*/ 2668569 h 2928162"/>
                <a:gd name="connsiteX1564" fmla="*/ 934292 w 2630466"/>
                <a:gd name="connsiteY1564" fmla="*/ 2661966 h 2928162"/>
                <a:gd name="connsiteX1565" fmla="*/ 926698 w 2630466"/>
                <a:gd name="connsiteY1565" fmla="*/ 2664160 h 2928162"/>
                <a:gd name="connsiteX1566" fmla="*/ 938098 w 2630466"/>
                <a:gd name="connsiteY1566" fmla="*/ 2670764 h 2928162"/>
                <a:gd name="connsiteX1567" fmla="*/ 926698 w 2630466"/>
                <a:gd name="connsiteY1567" fmla="*/ 2681756 h 2928162"/>
                <a:gd name="connsiteX1568" fmla="*/ 928592 w 2630466"/>
                <a:gd name="connsiteY1568" fmla="*/ 2714775 h 2928162"/>
                <a:gd name="connsiteX1569" fmla="*/ 919105 w 2630466"/>
                <a:gd name="connsiteY1569" fmla="*/ 2714775 h 2928162"/>
                <a:gd name="connsiteX1570" fmla="*/ 913405 w 2630466"/>
                <a:gd name="connsiteY1570" fmla="*/ 2719163 h 2928162"/>
                <a:gd name="connsiteX1571" fmla="*/ 905812 w 2630466"/>
                <a:gd name="connsiteY1571" fmla="*/ 2738974 h 2928162"/>
                <a:gd name="connsiteX1572" fmla="*/ 939991 w 2630466"/>
                <a:gd name="connsiteY1572" fmla="*/ 2763174 h 2928162"/>
                <a:gd name="connsiteX1573" fmla="*/ 938098 w 2630466"/>
                <a:gd name="connsiteY1573" fmla="*/ 2776360 h 2928162"/>
                <a:gd name="connsiteX1574" fmla="*/ 945691 w 2630466"/>
                <a:gd name="connsiteY1574" fmla="*/ 2778554 h 2928162"/>
                <a:gd name="connsiteX1575" fmla="*/ 924804 w 2630466"/>
                <a:gd name="connsiteY1575" fmla="*/ 2807164 h 2928162"/>
                <a:gd name="connsiteX1576" fmla="*/ 928592 w 2630466"/>
                <a:gd name="connsiteY1576" fmla="*/ 2822565 h 2928162"/>
                <a:gd name="connsiteX1577" fmla="*/ 915317 w 2630466"/>
                <a:gd name="connsiteY1577" fmla="*/ 2818156 h 2928162"/>
                <a:gd name="connsiteX1578" fmla="*/ 915317 w 2630466"/>
                <a:gd name="connsiteY1578" fmla="*/ 2822565 h 2928162"/>
                <a:gd name="connsiteX1579" fmla="*/ 911511 w 2630466"/>
                <a:gd name="connsiteY1579" fmla="*/ 2822565 h 2928162"/>
                <a:gd name="connsiteX1580" fmla="*/ 919105 w 2630466"/>
                <a:gd name="connsiteY1580" fmla="*/ 2824760 h 2928162"/>
                <a:gd name="connsiteX1581" fmla="*/ 913405 w 2630466"/>
                <a:gd name="connsiteY1581" fmla="*/ 2846765 h 2928162"/>
                <a:gd name="connsiteX1582" fmla="*/ 922911 w 2630466"/>
                <a:gd name="connsiteY1582" fmla="*/ 2855563 h 2928162"/>
                <a:gd name="connsiteX1583" fmla="*/ 917211 w 2630466"/>
                <a:gd name="connsiteY1583" fmla="*/ 2857757 h 2928162"/>
                <a:gd name="connsiteX1584" fmla="*/ 936204 w 2630466"/>
                <a:gd name="connsiteY1584" fmla="*/ 2873159 h 2928162"/>
                <a:gd name="connsiteX1585" fmla="*/ 922911 w 2630466"/>
                <a:gd name="connsiteY1585" fmla="*/ 2870965 h 2928162"/>
                <a:gd name="connsiteX1586" fmla="*/ 912105 w 2630466"/>
                <a:gd name="connsiteY1586" fmla="*/ 2881914 h 2928162"/>
                <a:gd name="connsiteX1587" fmla="*/ 936204 w 2630466"/>
                <a:gd name="connsiteY1587" fmla="*/ 2879763 h 2928162"/>
                <a:gd name="connsiteX1588" fmla="*/ 945691 w 2630466"/>
                <a:gd name="connsiteY1588" fmla="*/ 2888561 h 2928162"/>
                <a:gd name="connsiteX1589" fmla="*/ 943797 w 2630466"/>
                <a:gd name="connsiteY1589" fmla="*/ 2892970 h 2928162"/>
                <a:gd name="connsiteX1590" fmla="*/ 1000757 w 2630466"/>
                <a:gd name="connsiteY1590" fmla="*/ 2921558 h 2928162"/>
                <a:gd name="connsiteX1591" fmla="*/ 989358 w 2630466"/>
                <a:gd name="connsiteY1591" fmla="*/ 2928162 h 2928162"/>
                <a:gd name="connsiteX1592" fmla="*/ 907705 w 2630466"/>
                <a:gd name="connsiteY1592" fmla="*/ 2921558 h 2928162"/>
                <a:gd name="connsiteX1593" fmla="*/ 905812 w 2630466"/>
                <a:gd name="connsiteY1593" fmla="*/ 2919364 h 2928162"/>
                <a:gd name="connsiteX1594" fmla="*/ 917211 w 2630466"/>
                <a:gd name="connsiteY1594" fmla="*/ 2914954 h 2928162"/>
                <a:gd name="connsiteX1595" fmla="*/ 926698 w 2630466"/>
                <a:gd name="connsiteY1595" fmla="*/ 2919364 h 2928162"/>
                <a:gd name="connsiteX1596" fmla="*/ 915317 w 2630466"/>
                <a:gd name="connsiteY1596" fmla="*/ 2906157 h 2928162"/>
                <a:gd name="connsiteX1597" fmla="*/ 917211 w 2630466"/>
                <a:gd name="connsiteY1597" fmla="*/ 2903962 h 2928162"/>
                <a:gd name="connsiteX1598" fmla="*/ 922911 w 2630466"/>
                <a:gd name="connsiteY1598" fmla="*/ 2908372 h 2928162"/>
                <a:gd name="connsiteX1599" fmla="*/ 919105 w 2630466"/>
                <a:gd name="connsiteY1599" fmla="*/ 2908372 h 2928162"/>
                <a:gd name="connsiteX1600" fmla="*/ 941885 w 2630466"/>
                <a:gd name="connsiteY1600" fmla="*/ 2919364 h 2928162"/>
                <a:gd name="connsiteX1601" fmla="*/ 943797 w 2630466"/>
                <a:gd name="connsiteY1601" fmla="*/ 2917170 h 2928162"/>
                <a:gd name="connsiteX1602" fmla="*/ 922911 w 2630466"/>
                <a:gd name="connsiteY1602" fmla="*/ 2903962 h 2928162"/>
                <a:gd name="connsiteX1603" fmla="*/ 926698 w 2630466"/>
                <a:gd name="connsiteY1603" fmla="*/ 2895165 h 2928162"/>
                <a:gd name="connsiteX1604" fmla="*/ 913405 w 2630466"/>
                <a:gd name="connsiteY1604" fmla="*/ 2888561 h 2928162"/>
                <a:gd name="connsiteX1605" fmla="*/ 917211 w 2630466"/>
                <a:gd name="connsiteY1605" fmla="*/ 2886367 h 2928162"/>
                <a:gd name="connsiteX1606" fmla="*/ 911827 w 2630466"/>
                <a:gd name="connsiteY1606" fmla="*/ 2882193 h 2928162"/>
                <a:gd name="connsiteX1607" fmla="*/ 907705 w 2630466"/>
                <a:gd name="connsiteY1607" fmla="*/ 2886367 h 2928162"/>
                <a:gd name="connsiteX1608" fmla="*/ 911511 w 2630466"/>
                <a:gd name="connsiteY1608" fmla="*/ 2899553 h 2928162"/>
                <a:gd name="connsiteX1609" fmla="*/ 892519 w 2630466"/>
                <a:gd name="connsiteY1609" fmla="*/ 2899553 h 2928162"/>
                <a:gd name="connsiteX1610" fmla="*/ 896325 w 2630466"/>
                <a:gd name="connsiteY1610" fmla="*/ 2897359 h 2928162"/>
                <a:gd name="connsiteX1611" fmla="*/ 896325 w 2630466"/>
                <a:gd name="connsiteY1611" fmla="*/ 2892970 h 2928162"/>
                <a:gd name="connsiteX1612" fmla="*/ 900112 w 2630466"/>
                <a:gd name="connsiteY1612" fmla="*/ 2888561 h 2928162"/>
                <a:gd name="connsiteX1613" fmla="*/ 900112 w 2630466"/>
                <a:gd name="connsiteY1613" fmla="*/ 2881957 h 2928162"/>
                <a:gd name="connsiteX1614" fmla="*/ 886819 w 2630466"/>
                <a:gd name="connsiteY1614" fmla="*/ 2897359 h 2928162"/>
                <a:gd name="connsiteX1615" fmla="*/ 877647 w 2630466"/>
                <a:gd name="connsiteY1615" fmla="*/ 2882452 h 2928162"/>
                <a:gd name="connsiteX1616" fmla="*/ 875438 w 2630466"/>
                <a:gd name="connsiteY1616" fmla="*/ 2884172 h 2928162"/>
                <a:gd name="connsiteX1617" fmla="*/ 873544 w 2630466"/>
                <a:gd name="connsiteY1617" fmla="*/ 2888561 h 2928162"/>
                <a:gd name="connsiteX1618" fmla="*/ 865932 w 2630466"/>
                <a:gd name="connsiteY1618" fmla="*/ 2884172 h 2928162"/>
                <a:gd name="connsiteX1619" fmla="*/ 869738 w 2630466"/>
                <a:gd name="connsiteY1619" fmla="*/ 2875353 h 2928162"/>
                <a:gd name="connsiteX1620" fmla="*/ 858339 w 2630466"/>
                <a:gd name="connsiteY1620" fmla="*/ 2877569 h 2928162"/>
                <a:gd name="connsiteX1621" fmla="*/ 850745 w 2630466"/>
                <a:gd name="connsiteY1621" fmla="*/ 2868771 h 2928162"/>
                <a:gd name="connsiteX1622" fmla="*/ 865932 w 2630466"/>
                <a:gd name="connsiteY1622" fmla="*/ 2868771 h 2928162"/>
                <a:gd name="connsiteX1623" fmla="*/ 869738 w 2630466"/>
                <a:gd name="connsiteY1623" fmla="*/ 2866555 h 2928162"/>
                <a:gd name="connsiteX1624" fmla="*/ 875438 w 2630466"/>
                <a:gd name="connsiteY1624" fmla="*/ 2873159 h 2928162"/>
                <a:gd name="connsiteX1625" fmla="*/ 871632 w 2630466"/>
                <a:gd name="connsiteY1625" fmla="*/ 2864361 h 2928162"/>
                <a:gd name="connsiteX1626" fmla="*/ 869738 w 2630466"/>
                <a:gd name="connsiteY1626" fmla="*/ 2866555 h 2928162"/>
                <a:gd name="connsiteX1627" fmla="*/ 867845 w 2630466"/>
                <a:gd name="connsiteY1627" fmla="*/ 2864361 h 2928162"/>
                <a:gd name="connsiteX1628" fmla="*/ 873544 w 2630466"/>
                <a:gd name="connsiteY1628" fmla="*/ 2862167 h 2928162"/>
                <a:gd name="connsiteX1629" fmla="*/ 862145 w 2630466"/>
                <a:gd name="connsiteY1629" fmla="*/ 2855563 h 2928162"/>
                <a:gd name="connsiteX1630" fmla="*/ 867845 w 2630466"/>
                <a:gd name="connsiteY1630" fmla="*/ 2864361 h 2928162"/>
                <a:gd name="connsiteX1631" fmla="*/ 864039 w 2630466"/>
                <a:gd name="connsiteY1631" fmla="*/ 2866555 h 2928162"/>
                <a:gd name="connsiteX1632" fmla="*/ 827965 w 2630466"/>
                <a:gd name="connsiteY1632" fmla="*/ 2837967 h 2928162"/>
                <a:gd name="connsiteX1633" fmla="*/ 833665 w 2630466"/>
                <a:gd name="connsiteY1633" fmla="*/ 2831363 h 2928162"/>
                <a:gd name="connsiteX1634" fmla="*/ 845046 w 2630466"/>
                <a:gd name="connsiteY1634" fmla="*/ 2840161 h 2928162"/>
                <a:gd name="connsiteX1635" fmla="*/ 848852 w 2630466"/>
                <a:gd name="connsiteY1635" fmla="*/ 2844571 h 2928162"/>
                <a:gd name="connsiteX1636" fmla="*/ 848852 w 2630466"/>
                <a:gd name="connsiteY1636" fmla="*/ 2837967 h 2928162"/>
                <a:gd name="connsiteX1637" fmla="*/ 846958 w 2630466"/>
                <a:gd name="connsiteY1637" fmla="*/ 2833557 h 2928162"/>
                <a:gd name="connsiteX1638" fmla="*/ 845046 w 2630466"/>
                <a:gd name="connsiteY1638" fmla="*/ 2840161 h 2928162"/>
                <a:gd name="connsiteX1639" fmla="*/ 839365 w 2630466"/>
                <a:gd name="connsiteY1639" fmla="*/ 2833557 h 2928162"/>
                <a:gd name="connsiteX1640" fmla="*/ 843152 w 2630466"/>
                <a:gd name="connsiteY1640" fmla="*/ 2833557 h 2928162"/>
                <a:gd name="connsiteX1641" fmla="*/ 829859 w 2630466"/>
                <a:gd name="connsiteY1641" fmla="*/ 2826954 h 2928162"/>
                <a:gd name="connsiteX1642" fmla="*/ 839365 w 2630466"/>
                <a:gd name="connsiteY1642" fmla="*/ 2822565 h 2928162"/>
                <a:gd name="connsiteX1643" fmla="*/ 831771 w 2630466"/>
                <a:gd name="connsiteY1643" fmla="*/ 2802754 h 2928162"/>
                <a:gd name="connsiteX1644" fmla="*/ 829859 w 2630466"/>
                <a:gd name="connsiteY1644" fmla="*/ 2802754 h 2928162"/>
                <a:gd name="connsiteX1645" fmla="*/ 831771 w 2630466"/>
                <a:gd name="connsiteY1645" fmla="*/ 2811573 h 2928162"/>
                <a:gd name="connsiteX1646" fmla="*/ 826071 w 2630466"/>
                <a:gd name="connsiteY1646" fmla="*/ 2789568 h 2928162"/>
                <a:gd name="connsiteX1647" fmla="*/ 814672 w 2630466"/>
                <a:gd name="connsiteY1647" fmla="*/ 2780770 h 2928162"/>
                <a:gd name="connsiteX1648" fmla="*/ 833665 w 2630466"/>
                <a:gd name="connsiteY1648" fmla="*/ 2785158 h 2928162"/>
                <a:gd name="connsiteX1649" fmla="*/ 826071 w 2630466"/>
                <a:gd name="connsiteY1649" fmla="*/ 2771972 h 2928162"/>
                <a:gd name="connsiteX1650" fmla="*/ 816566 w 2630466"/>
                <a:gd name="connsiteY1650" fmla="*/ 2776360 h 2928162"/>
                <a:gd name="connsiteX1651" fmla="*/ 812778 w 2630466"/>
                <a:gd name="connsiteY1651" fmla="*/ 2767562 h 2928162"/>
                <a:gd name="connsiteX1652" fmla="*/ 814672 w 2630466"/>
                <a:gd name="connsiteY1652" fmla="*/ 2763174 h 2928162"/>
                <a:gd name="connsiteX1653" fmla="*/ 814672 w 2630466"/>
                <a:gd name="connsiteY1653" fmla="*/ 2758764 h 2928162"/>
                <a:gd name="connsiteX1654" fmla="*/ 808972 w 2630466"/>
                <a:gd name="connsiteY1654" fmla="*/ 2754355 h 2928162"/>
                <a:gd name="connsiteX1655" fmla="*/ 808972 w 2630466"/>
                <a:gd name="connsiteY1655" fmla="*/ 2756570 h 2928162"/>
                <a:gd name="connsiteX1656" fmla="*/ 799485 w 2630466"/>
                <a:gd name="connsiteY1656" fmla="*/ 2747772 h 2928162"/>
                <a:gd name="connsiteX1657" fmla="*/ 789998 w 2630466"/>
                <a:gd name="connsiteY1657" fmla="*/ 2752160 h 2928162"/>
                <a:gd name="connsiteX1658" fmla="*/ 797591 w 2630466"/>
                <a:gd name="connsiteY1658" fmla="*/ 2741168 h 2928162"/>
                <a:gd name="connsiteX1659" fmla="*/ 793785 w 2630466"/>
                <a:gd name="connsiteY1659" fmla="*/ 2734565 h 2928162"/>
                <a:gd name="connsiteX1660" fmla="*/ 805185 w 2630466"/>
                <a:gd name="connsiteY1660" fmla="*/ 2732371 h 2928162"/>
                <a:gd name="connsiteX1661" fmla="*/ 805185 w 2630466"/>
                <a:gd name="connsiteY1661" fmla="*/ 2723573 h 2928162"/>
                <a:gd name="connsiteX1662" fmla="*/ 808972 w 2630466"/>
                <a:gd name="connsiteY1662" fmla="*/ 2732371 h 2928162"/>
                <a:gd name="connsiteX1663" fmla="*/ 805185 w 2630466"/>
                <a:gd name="connsiteY1663" fmla="*/ 2741168 h 2928162"/>
                <a:gd name="connsiteX1664" fmla="*/ 810885 w 2630466"/>
                <a:gd name="connsiteY1664" fmla="*/ 2732371 h 2928162"/>
                <a:gd name="connsiteX1665" fmla="*/ 814672 w 2630466"/>
                <a:gd name="connsiteY1665" fmla="*/ 2747772 h 2928162"/>
                <a:gd name="connsiteX1666" fmla="*/ 816566 w 2630466"/>
                <a:gd name="connsiteY1666" fmla="*/ 2741168 h 2928162"/>
                <a:gd name="connsiteX1667" fmla="*/ 810885 w 2630466"/>
                <a:gd name="connsiteY1667" fmla="*/ 2725767 h 2928162"/>
                <a:gd name="connsiteX1668" fmla="*/ 822265 w 2630466"/>
                <a:gd name="connsiteY1668" fmla="*/ 2725767 h 2928162"/>
                <a:gd name="connsiteX1669" fmla="*/ 814672 w 2630466"/>
                <a:gd name="connsiteY1669" fmla="*/ 2721357 h 2928162"/>
                <a:gd name="connsiteX1670" fmla="*/ 816566 w 2630466"/>
                <a:gd name="connsiteY1670" fmla="*/ 2699373 h 2928162"/>
                <a:gd name="connsiteX1671" fmla="*/ 808972 w 2630466"/>
                <a:gd name="connsiteY1671" fmla="*/ 2694963 h 2928162"/>
                <a:gd name="connsiteX1672" fmla="*/ 805185 w 2630466"/>
                <a:gd name="connsiteY1672" fmla="*/ 2659771 h 2928162"/>
                <a:gd name="connsiteX1673" fmla="*/ 810885 w 2630466"/>
                <a:gd name="connsiteY1673" fmla="*/ 2659771 h 2928162"/>
                <a:gd name="connsiteX1674" fmla="*/ 807079 w 2630466"/>
                <a:gd name="connsiteY1674" fmla="*/ 2648758 h 2928162"/>
                <a:gd name="connsiteX1675" fmla="*/ 801379 w 2630466"/>
                <a:gd name="connsiteY1675" fmla="*/ 2648758 h 2928162"/>
                <a:gd name="connsiteX1676" fmla="*/ 807079 w 2630466"/>
                <a:gd name="connsiteY1676" fmla="*/ 2637766 h 2928162"/>
                <a:gd name="connsiteX1677" fmla="*/ 788086 w 2630466"/>
                <a:gd name="connsiteY1677" fmla="*/ 2644370 h 2928162"/>
                <a:gd name="connsiteX1678" fmla="*/ 761500 w 2630466"/>
                <a:gd name="connsiteY1678" fmla="*/ 2545377 h 2928162"/>
                <a:gd name="connsiteX1679" fmla="*/ 767199 w 2630466"/>
                <a:gd name="connsiteY1679" fmla="*/ 2540967 h 2928162"/>
                <a:gd name="connsiteX1680" fmla="*/ 746313 w 2630466"/>
                <a:gd name="connsiteY1680" fmla="*/ 2122969 h 2928162"/>
                <a:gd name="connsiteX1681" fmla="*/ 556440 w 2630466"/>
                <a:gd name="connsiteY1681" fmla="*/ 1850168 h 2928162"/>
                <a:gd name="connsiteX1682" fmla="*/ 560246 w 2630466"/>
                <a:gd name="connsiteY1682" fmla="*/ 1847974 h 2928162"/>
                <a:gd name="connsiteX1683" fmla="*/ 550740 w 2630466"/>
                <a:gd name="connsiteY1683" fmla="*/ 1825969 h 2928162"/>
                <a:gd name="connsiteX1684" fmla="*/ 577327 w 2630466"/>
                <a:gd name="connsiteY1684" fmla="*/ 1781979 h 2928162"/>
                <a:gd name="connsiteX1685" fmla="*/ 575433 w 2630466"/>
                <a:gd name="connsiteY1685" fmla="*/ 1766577 h 2928162"/>
                <a:gd name="connsiteX1686" fmla="*/ 573521 w 2630466"/>
                <a:gd name="connsiteY1686" fmla="*/ 1773181 h 2928162"/>
                <a:gd name="connsiteX1687" fmla="*/ 564033 w 2630466"/>
                <a:gd name="connsiteY1687" fmla="*/ 1779785 h 2928162"/>
                <a:gd name="connsiteX1688" fmla="*/ 558334 w 2630466"/>
                <a:gd name="connsiteY1688" fmla="*/ 1768771 h 2928162"/>
                <a:gd name="connsiteX1689" fmla="*/ 558334 w 2630466"/>
                <a:gd name="connsiteY1689" fmla="*/ 1748981 h 2928162"/>
                <a:gd name="connsiteX1690" fmla="*/ 564033 w 2630466"/>
                <a:gd name="connsiteY1690" fmla="*/ 1733580 h 2928162"/>
                <a:gd name="connsiteX1691" fmla="*/ 567839 w 2630466"/>
                <a:gd name="connsiteY1691" fmla="*/ 1735774 h 2928162"/>
                <a:gd name="connsiteX1692" fmla="*/ 575433 w 2630466"/>
                <a:gd name="connsiteY1692" fmla="*/ 1702776 h 2928162"/>
                <a:gd name="connsiteX1693" fmla="*/ 592513 w 2630466"/>
                <a:gd name="connsiteY1693" fmla="*/ 1693978 h 2928162"/>
                <a:gd name="connsiteX1694" fmla="*/ 588726 w 2630466"/>
                <a:gd name="connsiteY1694" fmla="*/ 1685180 h 2928162"/>
                <a:gd name="connsiteX1695" fmla="*/ 596319 w 2630466"/>
                <a:gd name="connsiteY1695" fmla="*/ 1682986 h 2928162"/>
                <a:gd name="connsiteX1696" fmla="*/ 600107 w 2630466"/>
                <a:gd name="connsiteY1696" fmla="*/ 1667584 h 2928162"/>
                <a:gd name="connsiteX1697" fmla="*/ 609613 w 2630466"/>
                <a:gd name="connsiteY1697" fmla="*/ 1660981 h 2928162"/>
                <a:gd name="connsiteX1698" fmla="*/ 622906 w 2630466"/>
                <a:gd name="connsiteY1698" fmla="*/ 1634587 h 2928162"/>
                <a:gd name="connsiteX1699" fmla="*/ 619100 w 2630466"/>
                <a:gd name="connsiteY1699" fmla="*/ 1632371 h 2928162"/>
                <a:gd name="connsiteX1700" fmla="*/ 617206 w 2630466"/>
                <a:gd name="connsiteY1700" fmla="*/ 1634587 h 2928162"/>
                <a:gd name="connsiteX1701" fmla="*/ 617206 w 2630466"/>
                <a:gd name="connsiteY1701" fmla="*/ 1627983 h 2928162"/>
                <a:gd name="connsiteX1702" fmla="*/ 615294 w 2630466"/>
                <a:gd name="connsiteY1702" fmla="*/ 1627983 h 2928162"/>
                <a:gd name="connsiteX1703" fmla="*/ 603913 w 2630466"/>
                <a:gd name="connsiteY1703" fmla="*/ 1544370 h 2928162"/>
                <a:gd name="connsiteX1704" fmla="*/ 607700 w 2630466"/>
                <a:gd name="connsiteY1704" fmla="*/ 1535572 h 2928162"/>
                <a:gd name="connsiteX1705" fmla="*/ 613400 w 2630466"/>
                <a:gd name="connsiteY1705" fmla="*/ 1542176 h 2928162"/>
                <a:gd name="connsiteX1706" fmla="*/ 609613 w 2630466"/>
                <a:gd name="connsiteY1706" fmla="*/ 1533378 h 2928162"/>
                <a:gd name="connsiteX1707" fmla="*/ 607700 w 2630466"/>
                <a:gd name="connsiteY1707" fmla="*/ 1535572 h 2928162"/>
                <a:gd name="connsiteX1708" fmla="*/ 603913 w 2630466"/>
                <a:gd name="connsiteY1708" fmla="*/ 1533378 h 2928162"/>
                <a:gd name="connsiteX1709" fmla="*/ 603913 w 2630466"/>
                <a:gd name="connsiteY1709" fmla="*/ 1537788 h 2928162"/>
                <a:gd name="connsiteX1710" fmla="*/ 594407 w 2630466"/>
                <a:gd name="connsiteY1710" fmla="*/ 1522386 h 2928162"/>
                <a:gd name="connsiteX1711" fmla="*/ 569733 w 2630466"/>
                <a:gd name="connsiteY1711" fmla="*/ 1542176 h 2928162"/>
                <a:gd name="connsiteX1712" fmla="*/ 575433 w 2630466"/>
                <a:gd name="connsiteY1712" fmla="*/ 1555384 h 2928162"/>
                <a:gd name="connsiteX1713" fmla="*/ 565927 w 2630466"/>
                <a:gd name="connsiteY1713" fmla="*/ 1561988 h 2928162"/>
                <a:gd name="connsiteX1714" fmla="*/ 558334 w 2630466"/>
                <a:gd name="connsiteY1714" fmla="*/ 1546586 h 2928162"/>
                <a:gd name="connsiteX1715" fmla="*/ 556440 w 2630466"/>
                <a:gd name="connsiteY1715" fmla="*/ 1553190 h 2928162"/>
                <a:gd name="connsiteX1716" fmla="*/ 539359 w 2630466"/>
                <a:gd name="connsiteY1716" fmla="*/ 1537788 h 2928162"/>
                <a:gd name="connsiteX1717" fmla="*/ 527960 w 2630466"/>
                <a:gd name="connsiteY1717" fmla="*/ 1542176 h 2928162"/>
                <a:gd name="connsiteX1718" fmla="*/ 518473 w 2630466"/>
                <a:gd name="connsiteY1718" fmla="*/ 1528990 h 2928162"/>
                <a:gd name="connsiteX1719" fmla="*/ 522260 w 2630466"/>
                <a:gd name="connsiteY1719" fmla="*/ 1535572 h 2928162"/>
                <a:gd name="connsiteX1720" fmla="*/ 489974 w 2630466"/>
                <a:gd name="connsiteY1720" fmla="*/ 1493777 h 2928162"/>
                <a:gd name="connsiteX1721" fmla="*/ 495674 w 2630466"/>
                <a:gd name="connsiteY1721" fmla="*/ 1502575 h 2928162"/>
                <a:gd name="connsiteX1722" fmla="*/ 491887 w 2630466"/>
                <a:gd name="connsiteY1722" fmla="*/ 1509179 h 2928162"/>
                <a:gd name="connsiteX1723" fmla="*/ 480487 w 2630466"/>
                <a:gd name="connsiteY1723" fmla="*/ 1493777 h 2928162"/>
                <a:gd name="connsiteX1724" fmla="*/ 480487 w 2630466"/>
                <a:gd name="connsiteY1724" fmla="*/ 1480591 h 2928162"/>
                <a:gd name="connsiteX1725" fmla="*/ 457707 w 2630466"/>
                <a:gd name="connsiteY1725" fmla="*/ 1440989 h 2928162"/>
                <a:gd name="connsiteX1726" fmla="*/ 459601 w 2630466"/>
                <a:gd name="connsiteY1726" fmla="*/ 1434385 h 2928162"/>
                <a:gd name="connsiteX1727" fmla="*/ 452007 w 2630466"/>
                <a:gd name="connsiteY1727" fmla="*/ 1425588 h 2928162"/>
                <a:gd name="connsiteX1728" fmla="*/ 438714 w 2630466"/>
                <a:gd name="connsiteY1728" fmla="*/ 1427782 h 2928162"/>
                <a:gd name="connsiteX1729" fmla="*/ 347575 w 2630466"/>
                <a:gd name="connsiteY1729" fmla="*/ 1361786 h 2928162"/>
                <a:gd name="connsiteX1730" fmla="*/ 355168 w 2630466"/>
                <a:gd name="connsiteY1730" fmla="*/ 1368390 h 2928162"/>
                <a:gd name="connsiteX1731" fmla="*/ 343769 w 2630466"/>
                <a:gd name="connsiteY1731" fmla="*/ 1361786 h 2928162"/>
                <a:gd name="connsiteX1732" fmla="*/ 341875 w 2630466"/>
                <a:gd name="connsiteY1732" fmla="*/ 1361786 h 2928162"/>
                <a:gd name="connsiteX1733" fmla="*/ 313395 w 2630466"/>
                <a:gd name="connsiteY1733" fmla="*/ 1374973 h 2928162"/>
                <a:gd name="connsiteX1734" fmla="*/ 172889 w 2630466"/>
                <a:gd name="connsiteY1734" fmla="*/ 1273786 h 2928162"/>
                <a:gd name="connsiteX1735" fmla="*/ 182376 w 2630466"/>
                <a:gd name="connsiteY1735" fmla="*/ 1249586 h 2928162"/>
                <a:gd name="connsiteX1736" fmla="*/ 169083 w 2630466"/>
                <a:gd name="connsiteY1736" fmla="*/ 1207790 h 2928162"/>
                <a:gd name="connsiteX1737" fmla="*/ 152002 w 2630466"/>
                <a:gd name="connsiteY1737" fmla="*/ 1181375 h 2928162"/>
                <a:gd name="connsiteX1738" fmla="*/ 155790 w 2630466"/>
                <a:gd name="connsiteY1738" fmla="*/ 1181375 h 2928162"/>
                <a:gd name="connsiteX1739" fmla="*/ 144409 w 2630466"/>
                <a:gd name="connsiteY1739" fmla="*/ 1165995 h 2928162"/>
                <a:gd name="connsiteX1740" fmla="*/ 148196 w 2630466"/>
                <a:gd name="connsiteY1740" fmla="*/ 1168189 h 2928162"/>
                <a:gd name="connsiteX1741" fmla="*/ 134903 w 2630466"/>
                <a:gd name="connsiteY1741" fmla="*/ 1157175 h 2928162"/>
                <a:gd name="connsiteX1742" fmla="*/ 138709 w 2630466"/>
                <a:gd name="connsiteY1742" fmla="*/ 1152787 h 2928162"/>
                <a:gd name="connsiteX1743" fmla="*/ 134903 w 2630466"/>
                <a:gd name="connsiteY1743" fmla="*/ 1139580 h 2928162"/>
                <a:gd name="connsiteX1744" fmla="*/ 136815 w 2630466"/>
                <a:gd name="connsiteY1744" fmla="*/ 1141795 h 2928162"/>
                <a:gd name="connsiteX1745" fmla="*/ 117822 w 2630466"/>
                <a:gd name="connsiteY1745" fmla="*/ 1115380 h 2928162"/>
                <a:gd name="connsiteX1746" fmla="*/ 121628 w 2630466"/>
                <a:gd name="connsiteY1746" fmla="*/ 1104388 h 2928162"/>
                <a:gd name="connsiteX1747" fmla="*/ 110229 w 2630466"/>
                <a:gd name="connsiteY1747" fmla="*/ 1097784 h 2928162"/>
                <a:gd name="connsiteX1748" fmla="*/ 96936 w 2630466"/>
                <a:gd name="connsiteY1748" fmla="*/ 1031789 h 2928162"/>
                <a:gd name="connsiteX1749" fmla="*/ 89342 w 2630466"/>
                <a:gd name="connsiteY1749" fmla="*/ 1027379 h 2928162"/>
                <a:gd name="connsiteX1750" fmla="*/ 87449 w 2630466"/>
                <a:gd name="connsiteY1750" fmla="*/ 1022991 h 2928162"/>
                <a:gd name="connsiteX1751" fmla="*/ 83643 w 2630466"/>
                <a:gd name="connsiteY1751" fmla="*/ 1025185 h 2928162"/>
                <a:gd name="connsiteX1752" fmla="*/ 72243 w 2630466"/>
                <a:gd name="connsiteY1752" fmla="*/ 1016387 h 2928162"/>
                <a:gd name="connsiteX1753" fmla="*/ 68456 w 2630466"/>
                <a:gd name="connsiteY1753" fmla="*/ 1033983 h 2928162"/>
                <a:gd name="connsiteX1754" fmla="*/ 81749 w 2630466"/>
                <a:gd name="connsiteY1754" fmla="*/ 1091180 h 2928162"/>
                <a:gd name="connsiteX1755" fmla="*/ 85536 w 2630466"/>
                <a:gd name="connsiteY1755" fmla="*/ 1093396 h 2928162"/>
                <a:gd name="connsiteX1756" fmla="*/ 95042 w 2630466"/>
                <a:gd name="connsiteY1756" fmla="*/ 1132976 h 2928162"/>
                <a:gd name="connsiteX1757" fmla="*/ 95042 w 2630466"/>
                <a:gd name="connsiteY1757" fmla="*/ 1126393 h 2928162"/>
                <a:gd name="connsiteX1758" fmla="*/ 106423 w 2630466"/>
                <a:gd name="connsiteY1758" fmla="*/ 1187979 h 2928162"/>
                <a:gd name="connsiteX1759" fmla="*/ 115929 w 2630466"/>
                <a:gd name="connsiteY1759" fmla="*/ 1192389 h 2928162"/>
                <a:gd name="connsiteX1760" fmla="*/ 114016 w 2630466"/>
                <a:gd name="connsiteY1760" fmla="*/ 1214394 h 2928162"/>
                <a:gd name="connsiteX1761" fmla="*/ 85536 w 2630466"/>
                <a:gd name="connsiteY1761" fmla="*/ 1179181 h 2928162"/>
                <a:gd name="connsiteX1762" fmla="*/ 74156 w 2630466"/>
                <a:gd name="connsiteY1762" fmla="*/ 1126393 h 2928162"/>
                <a:gd name="connsiteX1763" fmla="*/ 58969 w 2630466"/>
                <a:gd name="connsiteY1763" fmla="*/ 1121984 h 2928162"/>
                <a:gd name="connsiteX1764" fmla="*/ 47569 w 2630466"/>
                <a:gd name="connsiteY1764" fmla="*/ 1106582 h 2928162"/>
                <a:gd name="connsiteX1765" fmla="*/ 58969 w 2630466"/>
                <a:gd name="connsiteY1765" fmla="*/ 1104388 h 2928162"/>
                <a:gd name="connsiteX1766" fmla="*/ 62756 w 2630466"/>
                <a:gd name="connsiteY1766" fmla="*/ 1108776 h 2928162"/>
                <a:gd name="connsiteX1767" fmla="*/ 62756 w 2630466"/>
                <a:gd name="connsiteY1767" fmla="*/ 1104388 h 2928162"/>
                <a:gd name="connsiteX1768" fmla="*/ 60863 w 2630466"/>
                <a:gd name="connsiteY1768" fmla="*/ 1104388 h 2928162"/>
                <a:gd name="connsiteX1769" fmla="*/ 60863 w 2630466"/>
                <a:gd name="connsiteY1769" fmla="*/ 1077994 h 2928162"/>
                <a:gd name="connsiteX1770" fmla="*/ 47569 w 2630466"/>
                <a:gd name="connsiteY1770" fmla="*/ 1060377 h 2928162"/>
                <a:gd name="connsiteX1771" fmla="*/ 41870 w 2630466"/>
                <a:gd name="connsiteY1771" fmla="*/ 1020797 h 2928162"/>
                <a:gd name="connsiteX1772" fmla="*/ 43763 w 2630466"/>
                <a:gd name="connsiteY1772" fmla="*/ 1016387 h 2928162"/>
                <a:gd name="connsiteX1773" fmla="*/ 15283 w 2630466"/>
                <a:gd name="connsiteY1773" fmla="*/ 961384 h 2928162"/>
                <a:gd name="connsiteX1774" fmla="*/ 7690 w 2630466"/>
                <a:gd name="connsiteY1774" fmla="*/ 959190 h 2928162"/>
                <a:gd name="connsiteX1775" fmla="*/ 1990 w 2630466"/>
                <a:gd name="connsiteY1775" fmla="*/ 952586 h 2928162"/>
                <a:gd name="connsiteX1776" fmla="*/ 3903 w 2630466"/>
                <a:gd name="connsiteY1776" fmla="*/ 943788 h 2928162"/>
                <a:gd name="connsiteX1777" fmla="*/ 0 w 2630466"/>
                <a:gd name="connsiteY1777" fmla="*/ 932952 h 2928162"/>
                <a:gd name="connsiteX1778" fmla="*/ 0 w 2630466"/>
                <a:gd name="connsiteY1778" fmla="*/ 887521 h 2928162"/>
                <a:gd name="connsiteX1779" fmla="*/ 1990 w 2630466"/>
                <a:gd name="connsiteY1779" fmla="*/ 890979 h 2928162"/>
                <a:gd name="connsiteX1780" fmla="*/ 1990 w 2630466"/>
                <a:gd name="connsiteY1780" fmla="*/ 879987 h 2928162"/>
                <a:gd name="connsiteX1781" fmla="*/ 15283 w 2630466"/>
                <a:gd name="connsiteY1781" fmla="*/ 877793 h 2928162"/>
                <a:gd name="connsiteX1782" fmla="*/ 1990 w 2630466"/>
                <a:gd name="connsiteY1782" fmla="*/ 877793 h 2928162"/>
                <a:gd name="connsiteX1783" fmla="*/ 0 w 2630466"/>
                <a:gd name="connsiteY1783" fmla="*/ 879330 h 2928162"/>
                <a:gd name="connsiteX1784" fmla="*/ 0 w 2630466"/>
                <a:gd name="connsiteY1784" fmla="*/ 819041 h 2928162"/>
                <a:gd name="connsiteX1785" fmla="*/ 26683 w 2630466"/>
                <a:gd name="connsiteY1785" fmla="*/ 763398 h 2928162"/>
                <a:gd name="connsiteX1786" fmla="*/ 24789 w 2630466"/>
                <a:gd name="connsiteY1786" fmla="*/ 763398 h 2928162"/>
                <a:gd name="connsiteX1787" fmla="*/ 62756 w 2630466"/>
                <a:gd name="connsiteY1787" fmla="*/ 701791 h 2928162"/>
                <a:gd name="connsiteX1788" fmla="*/ 72243 w 2630466"/>
                <a:gd name="connsiteY1788" fmla="*/ 703985 h 2928162"/>
                <a:gd name="connsiteX1789" fmla="*/ 60863 w 2630466"/>
                <a:gd name="connsiteY1789" fmla="*/ 699597 h 2928162"/>
                <a:gd name="connsiteX1790" fmla="*/ 64650 w 2630466"/>
                <a:gd name="connsiteY1790" fmla="*/ 692993 h 2928162"/>
                <a:gd name="connsiteX1791" fmla="*/ 64650 w 2630466"/>
                <a:gd name="connsiteY1791" fmla="*/ 697381 h 2928162"/>
                <a:gd name="connsiteX1792" fmla="*/ 72243 w 2630466"/>
                <a:gd name="connsiteY1792" fmla="*/ 686389 h 2928162"/>
                <a:gd name="connsiteX1793" fmla="*/ 68456 w 2630466"/>
                <a:gd name="connsiteY1793" fmla="*/ 686389 h 2928162"/>
                <a:gd name="connsiteX1794" fmla="*/ 77943 w 2630466"/>
                <a:gd name="connsiteY1794" fmla="*/ 655586 h 2928162"/>
                <a:gd name="connsiteX1795" fmla="*/ 102636 w 2630466"/>
                <a:gd name="connsiteY1795" fmla="*/ 659996 h 2928162"/>
                <a:gd name="connsiteX1796" fmla="*/ 96936 w 2630466"/>
                <a:gd name="connsiteY1796" fmla="*/ 668794 h 2928162"/>
                <a:gd name="connsiteX1797" fmla="*/ 96936 w 2630466"/>
                <a:gd name="connsiteY1797" fmla="*/ 666599 h 2928162"/>
                <a:gd name="connsiteX1798" fmla="*/ 89342 w 2630466"/>
                <a:gd name="connsiteY1798" fmla="*/ 675397 h 2928162"/>
                <a:gd name="connsiteX1799" fmla="*/ 87449 w 2630466"/>
                <a:gd name="connsiteY1799" fmla="*/ 677591 h 2928162"/>
                <a:gd name="connsiteX1800" fmla="*/ 91236 w 2630466"/>
                <a:gd name="connsiteY1800" fmla="*/ 675397 h 2928162"/>
                <a:gd name="connsiteX1801" fmla="*/ 89342 w 2630466"/>
                <a:gd name="connsiteY1801" fmla="*/ 675397 h 2928162"/>
                <a:gd name="connsiteX1802" fmla="*/ 102636 w 2630466"/>
                <a:gd name="connsiteY1802" fmla="*/ 664384 h 2928162"/>
                <a:gd name="connsiteX1803" fmla="*/ 93130 w 2630466"/>
                <a:gd name="connsiteY1803" fmla="*/ 677591 h 2928162"/>
                <a:gd name="connsiteX1804" fmla="*/ 91236 w 2630466"/>
                <a:gd name="connsiteY1804" fmla="*/ 677591 h 2928162"/>
                <a:gd name="connsiteX1805" fmla="*/ 91236 w 2630466"/>
                <a:gd name="connsiteY1805" fmla="*/ 679785 h 2928162"/>
                <a:gd name="connsiteX1806" fmla="*/ 93130 w 2630466"/>
                <a:gd name="connsiteY1806" fmla="*/ 677591 h 2928162"/>
                <a:gd name="connsiteX1807" fmla="*/ 100742 w 2630466"/>
                <a:gd name="connsiteY1807" fmla="*/ 673182 h 2928162"/>
                <a:gd name="connsiteX1808" fmla="*/ 106423 w 2630466"/>
                <a:gd name="connsiteY1808" fmla="*/ 659996 h 2928162"/>
                <a:gd name="connsiteX1809" fmla="*/ 106423 w 2630466"/>
                <a:gd name="connsiteY1809" fmla="*/ 662190 h 2928162"/>
                <a:gd name="connsiteX1810" fmla="*/ 108335 w 2630466"/>
                <a:gd name="connsiteY1810" fmla="*/ 659996 h 2928162"/>
                <a:gd name="connsiteX1811" fmla="*/ 106423 w 2630466"/>
                <a:gd name="connsiteY1811" fmla="*/ 659996 h 2928162"/>
                <a:gd name="connsiteX1812" fmla="*/ 106423 w 2630466"/>
                <a:gd name="connsiteY1812" fmla="*/ 653392 h 2928162"/>
                <a:gd name="connsiteX1813" fmla="*/ 112123 w 2630466"/>
                <a:gd name="connsiteY1813" fmla="*/ 646788 h 2928162"/>
                <a:gd name="connsiteX1814" fmla="*/ 110229 w 2630466"/>
                <a:gd name="connsiteY1814" fmla="*/ 646788 h 2928162"/>
                <a:gd name="connsiteX1815" fmla="*/ 108335 w 2630466"/>
                <a:gd name="connsiteY1815" fmla="*/ 642400 h 2928162"/>
                <a:gd name="connsiteX1816" fmla="*/ 108335 w 2630466"/>
                <a:gd name="connsiteY1816" fmla="*/ 637990 h 2928162"/>
                <a:gd name="connsiteX1817" fmla="*/ 115929 w 2630466"/>
                <a:gd name="connsiteY1817" fmla="*/ 633602 h 2928162"/>
                <a:gd name="connsiteX1818" fmla="*/ 108335 w 2630466"/>
                <a:gd name="connsiteY1818" fmla="*/ 633602 h 2928162"/>
                <a:gd name="connsiteX1819" fmla="*/ 114016 w 2630466"/>
                <a:gd name="connsiteY1819" fmla="*/ 626998 h 2928162"/>
                <a:gd name="connsiteX1820" fmla="*/ 102636 w 2630466"/>
                <a:gd name="connsiteY1820" fmla="*/ 631386 h 2928162"/>
                <a:gd name="connsiteX1821" fmla="*/ 108335 w 2630466"/>
                <a:gd name="connsiteY1821" fmla="*/ 626998 h 2928162"/>
                <a:gd name="connsiteX1822" fmla="*/ 110229 w 2630466"/>
                <a:gd name="connsiteY1822" fmla="*/ 615984 h 2928162"/>
                <a:gd name="connsiteX1823" fmla="*/ 95042 w 2630466"/>
                <a:gd name="connsiteY1823" fmla="*/ 620394 h 2928162"/>
                <a:gd name="connsiteX1824" fmla="*/ 104529 w 2630466"/>
                <a:gd name="connsiteY1824" fmla="*/ 600583 h 2928162"/>
                <a:gd name="connsiteX1825" fmla="*/ 98830 w 2630466"/>
                <a:gd name="connsiteY1825" fmla="*/ 607186 h 2928162"/>
                <a:gd name="connsiteX1826" fmla="*/ 77943 w 2630466"/>
                <a:gd name="connsiteY1826" fmla="*/ 607186 h 2928162"/>
                <a:gd name="connsiteX1827" fmla="*/ 87449 w 2630466"/>
                <a:gd name="connsiteY1827" fmla="*/ 604992 h 2928162"/>
                <a:gd name="connsiteX1828" fmla="*/ 77943 w 2630466"/>
                <a:gd name="connsiteY1828" fmla="*/ 604992 h 2928162"/>
                <a:gd name="connsiteX1829" fmla="*/ 83643 w 2630466"/>
                <a:gd name="connsiteY1829" fmla="*/ 602798 h 2928162"/>
                <a:gd name="connsiteX1830" fmla="*/ 81749 w 2630466"/>
                <a:gd name="connsiteY1830" fmla="*/ 600583 h 2928162"/>
                <a:gd name="connsiteX1831" fmla="*/ 83643 w 2630466"/>
                <a:gd name="connsiteY1831" fmla="*/ 598388 h 2928162"/>
                <a:gd name="connsiteX1832" fmla="*/ 68456 w 2630466"/>
                <a:gd name="connsiteY1832" fmla="*/ 594000 h 2928162"/>
                <a:gd name="connsiteX1833" fmla="*/ 89342 w 2630466"/>
                <a:gd name="connsiteY1833" fmla="*/ 582987 h 2928162"/>
                <a:gd name="connsiteX1834" fmla="*/ 72243 w 2630466"/>
                <a:gd name="connsiteY1834" fmla="*/ 587396 h 2928162"/>
                <a:gd name="connsiteX1835" fmla="*/ 79855 w 2630466"/>
                <a:gd name="connsiteY1835" fmla="*/ 576383 h 2928162"/>
                <a:gd name="connsiteX1836" fmla="*/ 77943 w 2630466"/>
                <a:gd name="connsiteY1836" fmla="*/ 576383 h 2928162"/>
                <a:gd name="connsiteX1837" fmla="*/ 91236 w 2630466"/>
                <a:gd name="connsiteY1837" fmla="*/ 569801 h 2928162"/>
                <a:gd name="connsiteX1838" fmla="*/ 95042 w 2630466"/>
                <a:gd name="connsiteY1838" fmla="*/ 576383 h 2928162"/>
                <a:gd name="connsiteX1839" fmla="*/ 93130 w 2630466"/>
                <a:gd name="connsiteY1839" fmla="*/ 567585 h 2928162"/>
                <a:gd name="connsiteX1840" fmla="*/ 100742 w 2630466"/>
                <a:gd name="connsiteY1840" fmla="*/ 558787 h 2928162"/>
                <a:gd name="connsiteX1841" fmla="*/ 70350 w 2630466"/>
                <a:gd name="connsiteY1841" fmla="*/ 580793 h 2928162"/>
                <a:gd name="connsiteX1842" fmla="*/ 72243 w 2630466"/>
                <a:gd name="connsiteY1842" fmla="*/ 574189 h 2928162"/>
                <a:gd name="connsiteX1843" fmla="*/ 83643 w 2630466"/>
                <a:gd name="connsiteY1843" fmla="*/ 565391 h 2928162"/>
                <a:gd name="connsiteX1844" fmla="*/ 76049 w 2630466"/>
                <a:gd name="connsiteY1844" fmla="*/ 569801 h 2928162"/>
                <a:gd name="connsiteX1845" fmla="*/ 87449 w 2630466"/>
                <a:gd name="connsiteY1845" fmla="*/ 558787 h 2928162"/>
                <a:gd name="connsiteX1846" fmla="*/ 79855 w 2630466"/>
                <a:gd name="connsiteY1846" fmla="*/ 547795 h 2928162"/>
                <a:gd name="connsiteX1847" fmla="*/ 85536 w 2630466"/>
                <a:gd name="connsiteY1847" fmla="*/ 543385 h 2928162"/>
                <a:gd name="connsiteX1848" fmla="*/ 95042 w 2630466"/>
                <a:gd name="connsiteY1848" fmla="*/ 549989 h 2928162"/>
                <a:gd name="connsiteX1849" fmla="*/ 87449 w 2630466"/>
                <a:gd name="connsiteY1849" fmla="*/ 543385 h 2928162"/>
                <a:gd name="connsiteX1850" fmla="*/ 95042 w 2630466"/>
                <a:gd name="connsiteY1850" fmla="*/ 538997 h 2928162"/>
                <a:gd name="connsiteX1851" fmla="*/ 87449 w 2630466"/>
                <a:gd name="connsiteY1851" fmla="*/ 541191 h 2928162"/>
                <a:gd name="connsiteX1852" fmla="*/ 85536 w 2630466"/>
                <a:gd name="connsiteY1852" fmla="*/ 543385 h 2928162"/>
                <a:gd name="connsiteX1853" fmla="*/ 70350 w 2630466"/>
                <a:gd name="connsiteY1853" fmla="*/ 549989 h 2928162"/>
                <a:gd name="connsiteX1854" fmla="*/ 70350 w 2630466"/>
                <a:gd name="connsiteY1854" fmla="*/ 545601 h 2928162"/>
                <a:gd name="connsiteX1855" fmla="*/ 83643 w 2630466"/>
                <a:gd name="connsiteY1855" fmla="*/ 530199 h 2928162"/>
                <a:gd name="connsiteX1856" fmla="*/ 76049 w 2630466"/>
                <a:gd name="connsiteY1856" fmla="*/ 527984 h 2928162"/>
                <a:gd name="connsiteX1857" fmla="*/ 102636 w 2630466"/>
                <a:gd name="connsiteY1857" fmla="*/ 505397 h 2928162"/>
                <a:gd name="connsiteX1858" fmla="*/ 102636 w 2630466"/>
                <a:gd name="connsiteY1858" fmla="*/ 501590 h 2928162"/>
                <a:gd name="connsiteX1859" fmla="*/ 91236 w 2630466"/>
                <a:gd name="connsiteY1859" fmla="*/ 512603 h 2928162"/>
                <a:gd name="connsiteX1860" fmla="*/ 104529 w 2630466"/>
                <a:gd name="connsiteY1860" fmla="*/ 494986 h 2928162"/>
                <a:gd name="connsiteX1861" fmla="*/ 76049 w 2630466"/>
                <a:gd name="connsiteY1861" fmla="*/ 519186 h 2928162"/>
                <a:gd name="connsiteX1862" fmla="*/ 93130 w 2630466"/>
                <a:gd name="connsiteY1862" fmla="*/ 490598 h 2928162"/>
                <a:gd name="connsiteX1863" fmla="*/ 72243 w 2630466"/>
                <a:gd name="connsiteY1863" fmla="*/ 503784 h 2928162"/>
                <a:gd name="connsiteX1864" fmla="*/ 74156 w 2630466"/>
                <a:gd name="connsiteY1864" fmla="*/ 497202 h 2928162"/>
                <a:gd name="connsiteX1865" fmla="*/ 87449 w 2630466"/>
                <a:gd name="connsiteY1865" fmla="*/ 488404 h 2928162"/>
                <a:gd name="connsiteX1866" fmla="*/ 81749 w 2630466"/>
                <a:gd name="connsiteY1866" fmla="*/ 479584 h 2928162"/>
                <a:gd name="connsiteX1867" fmla="*/ 83643 w 2630466"/>
                <a:gd name="connsiteY1867" fmla="*/ 477390 h 2928162"/>
                <a:gd name="connsiteX1868" fmla="*/ 83643 w 2630466"/>
                <a:gd name="connsiteY1868" fmla="*/ 470786 h 2928162"/>
                <a:gd name="connsiteX1869" fmla="*/ 76049 w 2630466"/>
                <a:gd name="connsiteY1869" fmla="*/ 468592 h 2928162"/>
                <a:gd name="connsiteX1870" fmla="*/ 91236 w 2630466"/>
                <a:gd name="connsiteY1870" fmla="*/ 455384 h 2928162"/>
                <a:gd name="connsiteX1871" fmla="*/ 83643 w 2630466"/>
                <a:gd name="connsiteY1871" fmla="*/ 450996 h 2928162"/>
                <a:gd name="connsiteX1872" fmla="*/ 93130 w 2630466"/>
                <a:gd name="connsiteY1872" fmla="*/ 442198 h 2928162"/>
                <a:gd name="connsiteX1873" fmla="*/ 83643 w 2630466"/>
                <a:gd name="connsiteY1873" fmla="*/ 446587 h 2928162"/>
                <a:gd name="connsiteX1874" fmla="*/ 79855 w 2630466"/>
                <a:gd name="connsiteY1874" fmla="*/ 442198 h 2928162"/>
                <a:gd name="connsiteX1875" fmla="*/ 89342 w 2630466"/>
                <a:gd name="connsiteY1875" fmla="*/ 422387 h 2928162"/>
                <a:gd name="connsiteX1876" fmla="*/ 72243 w 2630466"/>
                <a:gd name="connsiteY1876" fmla="*/ 446587 h 2928162"/>
                <a:gd name="connsiteX1877" fmla="*/ 64650 w 2630466"/>
                <a:gd name="connsiteY1877" fmla="*/ 444392 h 2928162"/>
                <a:gd name="connsiteX1878" fmla="*/ 74156 w 2630466"/>
                <a:gd name="connsiteY1878" fmla="*/ 433400 h 2928162"/>
                <a:gd name="connsiteX1879" fmla="*/ 70350 w 2630466"/>
                <a:gd name="connsiteY1879" fmla="*/ 433400 h 2928162"/>
                <a:gd name="connsiteX1880" fmla="*/ 72243 w 2630466"/>
                <a:gd name="connsiteY1880" fmla="*/ 431185 h 2928162"/>
                <a:gd name="connsiteX1881" fmla="*/ 55163 w 2630466"/>
                <a:gd name="connsiteY1881" fmla="*/ 433400 h 2928162"/>
                <a:gd name="connsiteX1882" fmla="*/ 62756 w 2630466"/>
                <a:gd name="connsiteY1882" fmla="*/ 437789 h 2928162"/>
                <a:gd name="connsiteX1883" fmla="*/ 58969 w 2630466"/>
                <a:gd name="connsiteY1883" fmla="*/ 440004 h 2928162"/>
                <a:gd name="connsiteX1884" fmla="*/ 58969 w 2630466"/>
                <a:gd name="connsiteY1884" fmla="*/ 444392 h 2928162"/>
                <a:gd name="connsiteX1885" fmla="*/ 47569 w 2630466"/>
                <a:gd name="connsiteY1885" fmla="*/ 444392 h 2928162"/>
                <a:gd name="connsiteX1886" fmla="*/ 39976 w 2630466"/>
                <a:gd name="connsiteY1886" fmla="*/ 428991 h 2928162"/>
                <a:gd name="connsiteX1887" fmla="*/ 41870 w 2630466"/>
                <a:gd name="connsiteY1887" fmla="*/ 428991 h 2928162"/>
                <a:gd name="connsiteX1888" fmla="*/ 30470 w 2630466"/>
                <a:gd name="connsiteY1888" fmla="*/ 420193 h 2928162"/>
                <a:gd name="connsiteX1889" fmla="*/ 47569 w 2630466"/>
                <a:gd name="connsiteY1889" fmla="*/ 413589 h 2928162"/>
                <a:gd name="connsiteX1890" fmla="*/ 15283 w 2630466"/>
                <a:gd name="connsiteY1890" fmla="*/ 413589 h 2928162"/>
                <a:gd name="connsiteX1891" fmla="*/ 19089 w 2630466"/>
                <a:gd name="connsiteY1891" fmla="*/ 409201 h 2928162"/>
                <a:gd name="connsiteX1892" fmla="*/ 0 w 2630466"/>
                <a:gd name="connsiteY1892" fmla="*/ 410303 h 2928162"/>
                <a:gd name="connsiteX1893" fmla="*/ 0 w 2630466"/>
                <a:gd name="connsiteY1893" fmla="*/ 207573 h 2928162"/>
                <a:gd name="connsiteX1894" fmla="*/ 1990 w 2630466"/>
                <a:gd name="connsiteY1894" fmla="*/ 206805 h 2928162"/>
                <a:gd name="connsiteX1895" fmla="*/ 0 w 2630466"/>
                <a:gd name="connsiteY1895" fmla="*/ 206029 h 2928162"/>
                <a:gd name="connsiteX1896" fmla="*/ 0 w 2630466"/>
                <a:gd name="connsiteY1896" fmla="*/ 203523 h 2928162"/>
                <a:gd name="connsiteX1897" fmla="*/ 11496 w 2630466"/>
                <a:gd name="connsiteY1897" fmla="*/ 200201 h 2928162"/>
                <a:gd name="connsiteX1898" fmla="*/ 7690 w 2630466"/>
                <a:gd name="connsiteY1898" fmla="*/ 202396 h 2928162"/>
                <a:gd name="connsiteX1899" fmla="*/ 57057 w 2630466"/>
                <a:gd name="connsiteY1899" fmla="*/ 191404 h 2928162"/>
                <a:gd name="connsiteX1900" fmla="*/ 55163 w 2630466"/>
                <a:gd name="connsiteY1900" fmla="*/ 193598 h 2928162"/>
                <a:gd name="connsiteX1901" fmla="*/ 62756 w 2630466"/>
                <a:gd name="connsiteY1901" fmla="*/ 195792 h 2928162"/>
                <a:gd name="connsiteX1902" fmla="*/ 49463 w 2630466"/>
                <a:gd name="connsiteY1902" fmla="*/ 200201 h 2928162"/>
                <a:gd name="connsiteX1903" fmla="*/ 49463 w 2630466"/>
                <a:gd name="connsiteY1903" fmla="*/ 202396 h 2928162"/>
                <a:gd name="connsiteX1904" fmla="*/ 68456 w 2630466"/>
                <a:gd name="connsiteY1904" fmla="*/ 198007 h 2928162"/>
                <a:gd name="connsiteX1905" fmla="*/ 66562 w 2630466"/>
                <a:gd name="connsiteY1905" fmla="*/ 200201 h 2928162"/>
                <a:gd name="connsiteX1906" fmla="*/ 95042 w 2630466"/>
                <a:gd name="connsiteY1906" fmla="*/ 202396 h 2928162"/>
                <a:gd name="connsiteX1907" fmla="*/ 87449 w 2630466"/>
                <a:gd name="connsiteY1907" fmla="*/ 204590 h 2928162"/>
                <a:gd name="connsiteX1908" fmla="*/ 89342 w 2630466"/>
                <a:gd name="connsiteY1908" fmla="*/ 204590 h 2928162"/>
                <a:gd name="connsiteX1909" fmla="*/ 89342 w 2630466"/>
                <a:gd name="connsiteY1909" fmla="*/ 206805 h 2928162"/>
                <a:gd name="connsiteX1910" fmla="*/ 95042 w 2630466"/>
                <a:gd name="connsiteY1910" fmla="*/ 206805 h 2928162"/>
                <a:gd name="connsiteX1911" fmla="*/ 89342 w 2630466"/>
                <a:gd name="connsiteY1911" fmla="*/ 208999 h 2928162"/>
                <a:gd name="connsiteX1912" fmla="*/ 258329 w 2630466"/>
                <a:gd name="connsiteY1912" fmla="*/ 239803 h 2928162"/>
                <a:gd name="connsiteX1913" fmla="*/ 254541 w 2630466"/>
                <a:gd name="connsiteY1913" fmla="*/ 237587 h 2928162"/>
                <a:gd name="connsiteX1914" fmla="*/ 260222 w 2630466"/>
                <a:gd name="connsiteY1914" fmla="*/ 235393 h 2928162"/>
                <a:gd name="connsiteX1915" fmla="*/ 256435 w 2630466"/>
                <a:gd name="connsiteY1915" fmla="*/ 233199 h 2928162"/>
                <a:gd name="connsiteX1916" fmla="*/ 290615 w 2630466"/>
                <a:gd name="connsiteY1916" fmla="*/ 226595 h 2928162"/>
                <a:gd name="connsiteX1917" fmla="*/ 281109 w 2630466"/>
                <a:gd name="connsiteY1917" fmla="*/ 231005 h 2928162"/>
                <a:gd name="connsiteX1918" fmla="*/ 311501 w 2630466"/>
                <a:gd name="connsiteY1918" fmla="*/ 222207 h 2928162"/>
                <a:gd name="connsiteX1919" fmla="*/ 309607 w 2630466"/>
                <a:gd name="connsiteY1919" fmla="*/ 222207 h 2928162"/>
                <a:gd name="connsiteX1920" fmla="*/ 353274 w 2630466"/>
                <a:gd name="connsiteY1920" fmla="*/ 213388 h 2928162"/>
                <a:gd name="connsiteX1921" fmla="*/ 286809 w 2630466"/>
                <a:gd name="connsiteY1921" fmla="*/ 237587 h 2928162"/>
                <a:gd name="connsiteX1922" fmla="*/ 283021 w 2630466"/>
                <a:gd name="connsiteY1922" fmla="*/ 237587 h 2928162"/>
                <a:gd name="connsiteX1923" fmla="*/ 283021 w 2630466"/>
                <a:gd name="connsiteY1923" fmla="*/ 239803 h 2928162"/>
                <a:gd name="connsiteX1924" fmla="*/ 286809 w 2630466"/>
                <a:gd name="connsiteY1924" fmla="*/ 237587 h 2928162"/>
                <a:gd name="connsiteX1925" fmla="*/ 292508 w 2630466"/>
                <a:gd name="connsiteY1925" fmla="*/ 237587 h 2928162"/>
                <a:gd name="connsiteX1926" fmla="*/ 319095 w 2630466"/>
                <a:gd name="connsiteY1926" fmla="*/ 228789 h 2928162"/>
                <a:gd name="connsiteX1927" fmla="*/ 317201 w 2630466"/>
                <a:gd name="connsiteY1927" fmla="*/ 228789 h 2928162"/>
                <a:gd name="connsiteX1928" fmla="*/ 322882 w 2630466"/>
                <a:gd name="connsiteY1928" fmla="*/ 226595 h 2928162"/>
                <a:gd name="connsiteX1929" fmla="*/ 319095 w 2630466"/>
                <a:gd name="connsiteY1929" fmla="*/ 231005 h 2928162"/>
                <a:gd name="connsiteX1930" fmla="*/ 358974 w 2630466"/>
                <a:gd name="connsiteY1930" fmla="*/ 217797 h 2928162"/>
                <a:gd name="connsiteX1931" fmla="*/ 351381 w 2630466"/>
                <a:gd name="connsiteY1931" fmla="*/ 222207 h 2928162"/>
                <a:gd name="connsiteX1932" fmla="*/ 379860 w 2630466"/>
                <a:gd name="connsiteY1932" fmla="*/ 211193 h 2928162"/>
                <a:gd name="connsiteX1933" fmla="*/ 377948 w 2630466"/>
                <a:gd name="connsiteY1933" fmla="*/ 211193 h 2928162"/>
                <a:gd name="connsiteX1934" fmla="*/ 376054 w 2630466"/>
                <a:gd name="connsiteY1934" fmla="*/ 208999 h 2928162"/>
                <a:gd name="connsiteX1935" fmla="*/ 385542 w 2630466"/>
                <a:gd name="connsiteY1935" fmla="*/ 213388 h 2928162"/>
                <a:gd name="connsiteX1936" fmla="*/ 385542 w 2630466"/>
                <a:gd name="connsiteY1936" fmla="*/ 228789 h 2928162"/>
                <a:gd name="connsiteX1937" fmla="*/ 410234 w 2630466"/>
                <a:gd name="connsiteY1937" fmla="*/ 217797 h 2928162"/>
                <a:gd name="connsiteX1938" fmla="*/ 406428 w 2630466"/>
                <a:gd name="connsiteY1938" fmla="*/ 215603 h 2928162"/>
                <a:gd name="connsiteX1939" fmla="*/ 415934 w 2630466"/>
                <a:gd name="connsiteY1939" fmla="*/ 213388 h 2928162"/>
                <a:gd name="connsiteX1940" fmla="*/ 412128 w 2630466"/>
                <a:gd name="connsiteY1940" fmla="*/ 222207 h 2928162"/>
                <a:gd name="connsiteX1941" fmla="*/ 402641 w 2630466"/>
                <a:gd name="connsiteY1941" fmla="*/ 228789 h 2928162"/>
                <a:gd name="connsiteX1942" fmla="*/ 514667 w 2630466"/>
                <a:gd name="connsiteY1942" fmla="*/ 246407 h 2928162"/>
                <a:gd name="connsiteX1943" fmla="*/ 488081 w 2630466"/>
                <a:gd name="connsiteY1943" fmla="*/ 255205 h 2928162"/>
                <a:gd name="connsiteX1944" fmla="*/ 556440 w 2630466"/>
                <a:gd name="connsiteY1944" fmla="*/ 255205 h 2928162"/>
                <a:gd name="connsiteX1945" fmla="*/ 558334 w 2630466"/>
                <a:gd name="connsiteY1945" fmla="*/ 257399 h 2928162"/>
                <a:gd name="connsiteX1946" fmla="*/ 562140 w 2630466"/>
                <a:gd name="connsiteY1946" fmla="*/ 259593 h 2928162"/>
                <a:gd name="connsiteX1947" fmla="*/ 567839 w 2630466"/>
                <a:gd name="connsiteY1947" fmla="*/ 283793 h 2928162"/>
                <a:gd name="connsiteX1948" fmla="*/ 583026 w 2630466"/>
                <a:gd name="connsiteY1948" fmla="*/ 257399 h 2928162"/>
                <a:gd name="connsiteX1949" fmla="*/ 619100 w 2630466"/>
                <a:gd name="connsiteY1949" fmla="*/ 241997 h 2928162"/>
                <a:gd name="connsiteX1950" fmla="*/ 624799 w 2630466"/>
                <a:gd name="connsiteY1950" fmla="*/ 248601 h 2928162"/>
                <a:gd name="connsiteX1951" fmla="*/ 698840 w 2630466"/>
                <a:gd name="connsiteY1951" fmla="*/ 257399 h 2928162"/>
                <a:gd name="connsiteX1952" fmla="*/ 698840 w 2630466"/>
                <a:gd name="connsiteY1952" fmla="*/ 252989 h 2928162"/>
                <a:gd name="connsiteX1953" fmla="*/ 702646 w 2630466"/>
                <a:gd name="connsiteY1953" fmla="*/ 259593 h 2928162"/>
                <a:gd name="connsiteX1954" fmla="*/ 714045 w 2630466"/>
                <a:gd name="connsiteY1954" fmla="*/ 257399 h 2928162"/>
                <a:gd name="connsiteX1955" fmla="*/ 702646 w 2630466"/>
                <a:gd name="connsiteY1955" fmla="*/ 255205 h 2928162"/>
                <a:gd name="connsiteX1956" fmla="*/ 704540 w 2630466"/>
                <a:gd name="connsiteY1956" fmla="*/ 246407 h 2928162"/>
                <a:gd name="connsiteX1957" fmla="*/ 719726 w 2630466"/>
                <a:gd name="connsiteY1957" fmla="*/ 244191 h 2928162"/>
                <a:gd name="connsiteX1958" fmla="*/ 721639 w 2630466"/>
                <a:gd name="connsiteY1958" fmla="*/ 248601 h 2928162"/>
                <a:gd name="connsiteX1959" fmla="*/ 729232 w 2630466"/>
                <a:gd name="connsiteY1959" fmla="*/ 248601 h 2928162"/>
                <a:gd name="connsiteX1960" fmla="*/ 721639 w 2630466"/>
                <a:gd name="connsiteY1960" fmla="*/ 252989 h 2928162"/>
                <a:gd name="connsiteX1961" fmla="*/ 734932 w 2630466"/>
                <a:gd name="connsiteY1961" fmla="*/ 248601 h 2928162"/>
                <a:gd name="connsiteX1962" fmla="*/ 719726 w 2630466"/>
                <a:gd name="connsiteY1962" fmla="*/ 268391 h 2928162"/>
                <a:gd name="connsiteX1963" fmla="*/ 725426 w 2630466"/>
                <a:gd name="connsiteY1963" fmla="*/ 268391 h 2928162"/>
                <a:gd name="connsiteX1964" fmla="*/ 719726 w 2630466"/>
                <a:gd name="connsiteY1964" fmla="*/ 272801 h 2928162"/>
                <a:gd name="connsiteX1965" fmla="*/ 714045 w 2630466"/>
                <a:gd name="connsiteY1965" fmla="*/ 272801 h 2928162"/>
                <a:gd name="connsiteX1966" fmla="*/ 715939 w 2630466"/>
                <a:gd name="connsiteY1966" fmla="*/ 281598 h 2928162"/>
                <a:gd name="connsiteX1967" fmla="*/ 715939 w 2630466"/>
                <a:gd name="connsiteY1967" fmla="*/ 274995 h 2928162"/>
                <a:gd name="connsiteX1968" fmla="*/ 725426 w 2630466"/>
                <a:gd name="connsiteY1968" fmla="*/ 274995 h 2928162"/>
                <a:gd name="connsiteX1969" fmla="*/ 733020 w 2630466"/>
                <a:gd name="connsiteY1969" fmla="*/ 259593 h 2928162"/>
                <a:gd name="connsiteX1970" fmla="*/ 771005 w 2630466"/>
                <a:gd name="connsiteY1970" fmla="*/ 241997 h 2928162"/>
                <a:gd name="connsiteX1971" fmla="*/ 759606 w 2630466"/>
                <a:gd name="connsiteY1971" fmla="*/ 239803 h 2928162"/>
                <a:gd name="connsiteX1972" fmla="*/ 769111 w 2630466"/>
                <a:gd name="connsiteY1972" fmla="*/ 233199 h 2928162"/>
                <a:gd name="connsiteX1973" fmla="*/ 767199 w 2630466"/>
                <a:gd name="connsiteY1973" fmla="*/ 233199 h 2928162"/>
                <a:gd name="connsiteX1974" fmla="*/ 778599 w 2630466"/>
                <a:gd name="connsiteY1974" fmla="*/ 228789 h 2928162"/>
                <a:gd name="connsiteX1975" fmla="*/ 774793 w 2630466"/>
                <a:gd name="connsiteY1975" fmla="*/ 231005 h 2928162"/>
                <a:gd name="connsiteX1976" fmla="*/ 780492 w 2630466"/>
                <a:gd name="connsiteY1976" fmla="*/ 228789 h 2928162"/>
                <a:gd name="connsiteX1977" fmla="*/ 780492 w 2630466"/>
                <a:gd name="connsiteY1977" fmla="*/ 226595 h 2928162"/>
                <a:gd name="connsiteX1978" fmla="*/ 759606 w 2630466"/>
                <a:gd name="connsiteY1978" fmla="*/ 222207 h 2928162"/>
                <a:gd name="connsiteX1979" fmla="*/ 771005 w 2630466"/>
                <a:gd name="connsiteY1979" fmla="*/ 193598 h 2928162"/>
                <a:gd name="connsiteX1980" fmla="*/ 786192 w 2630466"/>
                <a:gd name="connsiteY1980" fmla="*/ 189188 h 2928162"/>
                <a:gd name="connsiteX1981" fmla="*/ 782386 w 2630466"/>
                <a:gd name="connsiteY1981" fmla="*/ 189188 h 2928162"/>
                <a:gd name="connsiteX1982" fmla="*/ 1628728 w 2630466"/>
                <a:gd name="connsiteY1982" fmla="*/ 163547 h 2928162"/>
                <a:gd name="connsiteX1983" fmla="*/ 1663427 w 2630466"/>
                <a:gd name="connsiteY1983" fmla="*/ 167204 h 2928162"/>
                <a:gd name="connsiteX1984" fmla="*/ 1655834 w 2630466"/>
                <a:gd name="connsiteY1984" fmla="*/ 178196 h 2928162"/>
                <a:gd name="connsiteX1985" fmla="*/ 1627354 w 2630466"/>
                <a:gd name="connsiteY1985" fmla="*/ 162794 h 2928162"/>
                <a:gd name="connsiteX1986" fmla="*/ 1628728 w 2630466"/>
                <a:gd name="connsiteY1986" fmla="*/ 163547 h 2928162"/>
                <a:gd name="connsiteX1987" fmla="*/ 1625571 w 2630466"/>
                <a:gd name="connsiteY1987" fmla="*/ 163203 h 2928162"/>
                <a:gd name="connsiteX1988" fmla="*/ 2561549 w 2630466"/>
                <a:gd name="connsiteY1988" fmla="*/ 156190 h 2928162"/>
                <a:gd name="connsiteX1989" fmla="*/ 2578629 w 2630466"/>
                <a:gd name="connsiteY1989" fmla="*/ 160600 h 2928162"/>
                <a:gd name="connsiteX1990" fmla="*/ 2578629 w 2630466"/>
                <a:gd name="connsiteY1990" fmla="*/ 164988 h 2928162"/>
                <a:gd name="connsiteX1991" fmla="*/ 2574842 w 2630466"/>
                <a:gd name="connsiteY1991" fmla="*/ 167204 h 2928162"/>
                <a:gd name="connsiteX1992" fmla="*/ 2572948 w 2630466"/>
                <a:gd name="connsiteY1992" fmla="*/ 173808 h 2928162"/>
                <a:gd name="connsiteX1993" fmla="*/ 2614721 w 2630466"/>
                <a:gd name="connsiteY1993" fmla="*/ 204590 h 2928162"/>
                <a:gd name="connsiteX1994" fmla="*/ 2597622 w 2630466"/>
                <a:gd name="connsiteY1994" fmla="*/ 204590 h 2928162"/>
                <a:gd name="connsiteX1995" fmla="*/ 2601428 w 2630466"/>
                <a:gd name="connsiteY1995" fmla="*/ 206805 h 2928162"/>
                <a:gd name="connsiteX1996" fmla="*/ 2561549 w 2630466"/>
                <a:gd name="connsiteY1996" fmla="*/ 200201 h 2928162"/>
                <a:gd name="connsiteX1997" fmla="*/ 2563443 w 2630466"/>
                <a:gd name="connsiteY1997" fmla="*/ 200201 h 2928162"/>
                <a:gd name="connsiteX1998" fmla="*/ 2563443 w 2630466"/>
                <a:gd name="connsiteY1998" fmla="*/ 198007 h 2928162"/>
                <a:gd name="connsiteX1999" fmla="*/ 2565355 w 2630466"/>
                <a:gd name="connsiteY1999" fmla="*/ 198007 h 2928162"/>
                <a:gd name="connsiteX2000" fmla="*/ 2565355 w 2630466"/>
                <a:gd name="connsiteY2000" fmla="*/ 195792 h 2928162"/>
                <a:gd name="connsiteX2001" fmla="*/ 2569142 w 2630466"/>
                <a:gd name="connsiteY2001" fmla="*/ 195792 h 2928162"/>
                <a:gd name="connsiteX2002" fmla="*/ 2531175 w 2630466"/>
                <a:gd name="connsiteY2002" fmla="*/ 178196 h 2928162"/>
                <a:gd name="connsiteX2003" fmla="*/ 2540662 w 2630466"/>
                <a:gd name="connsiteY2003" fmla="*/ 176002 h 2928162"/>
                <a:gd name="connsiteX2004" fmla="*/ 2542556 w 2630466"/>
                <a:gd name="connsiteY2004" fmla="*/ 169398 h 2928162"/>
                <a:gd name="connsiteX2005" fmla="*/ 590620 w 2630466"/>
                <a:gd name="connsiteY2005" fmla="*/ 156190 h 2928162"/>
                <a:gd name="connsiteX2006" fmla="*/ 577327 w 2630466"/>
                <a:gd name="connsiteY2006" fmla="*/ 169398 h 2928162"/>
                <a:gd name="connsiteX2007" fmla="*/ 617206 w 2630466"/>
                <a:gd name="connsiteY2007" fmla="*/ 167204 h 2928162"/>
                <a:gd name="connsiteX2008" fmla="*/ 603913 w 2630466"/>
                <a:gd name="connsiteY2008" fmla="*/ 173808 h 2928162"/>
                <a:gd name="connsiteX2009" fmla="*/ 613400 w 2630466"/>
                <a:gd name="connsiteY2009" fmla="*/ 171592 h 2928162"/>
                <a:gd name="connsiteX2010" fmla="*/ 611506 w 2630466"/>
                <a:gd name="connsiteY2010" fmla="*/ 173808 h 2928162"/>
                <a:gd name="connsiteX2011" fmla="*/ 630499 w 2630466"/>
                <a:gd name="connsiteY2011" fmla="*/ 167204 h 2928162"/>
                <a:gd name="connsiteX2012" fmla="*/ 641880 w 2630466"/>
                <a:gd name="connsiteY2012" fmla="*/ 169398 h 2928162"/>
                <a:gd name="connsiteX2013" fmla="*/ 638093 w 2630466"/>
                <a:gd name="connsiteY2013" fmla="*/ 186994 h 2928162"/>
                <a:gd name="connsiteX2014" fmla="*/ 651386 w 2630466"/>
                <a:gd name="connsiteY2014" fmla="*/ 182606 h 2928162"/>
                <a:gd name="connsiteX2015" fmla="*/ 664679 w 2630466"/>
                <a:gd name="connsiteY2015" fmla="*/ 158406 h 2928162"/>
                <a:gd name="connsiteX2016" fmla="*/ 687459 w 2630466"/>
                <a:gd name="connsiteY2016" fmla="*/ 164988 h 2928162"/>
                <a:gd name="connsiteX2017" fmla="*/ 672272 w 2630466"/>
                <a:gd name="connsiteY2017" fmla="*/ 202396 h 2928162"/>
                <a:gd name="connsiteX2018" fmla="*/ 693159 w 2630466"/>
                <a:gd name="connsiteY2018" fmla="*/ 211193 h 2928162"/>
                <a:gd name="connsiteX2019" fmla="*/ 693159 w 2630466"/>
                <a:gd name="connsiteY2019" fmla="*/ 213388 h 2928162"/>
                <a:gd name="connsiteX2020" fmla="*/ 698840 w 2630466"/>
                <a:gd name="connsiteY2020" fmla="*/ 215603 h 2928162"/>
                <a:gd name="connsiteX2021" fmla="*/ 662766 w 2630466"/>
                <a:gd name="connsiteY2021" fmla="*/ 224401 h 2928162"/>
                <a:gd name="connsiteX2022" fmla="*/ 664679 w 2630466"/>
                <a:gd name="connsiteY2022" fmla="*/ 226595 h 2928162"/>
                <a:gd name="connsiteX2023" fmla="*/ 660873 w 2630466"/>
                <a:gd name="connsiteY2023" fmla="*/ 231005 h 2928162"/>
                <a:gd name="connsiteX2024" fmla="*/ 677953 w 2630466"/>
                <a:gd name="connsiteY2024" fmla="*/ 226595 h 2928162"/>
                <a:gd name="connsiteX2025" fmla="*/ 658979 w 2630466"/>
                <a:gd name="connsiteY2025" fmla="*/ 237587 h 2928162"/>
                <a:gd name="connsiteX2026" fmla="*/ 630499 w 2630466"/>
                <a:gd name="connsiteY2026" fmla="*/ 235393 h 2928162"/>
                <a:gd name="connsiteX2027" fmla="*/ 634287 w 2630466"/>
                <a:gd name="connsiteY2027" fmla="*/ 233199 h 2928162"/>
                <a:gd name="connsiteX2028" fmla="*/ 620993 w 2630466"/>
                <a:gd name="connsiteY2028" fmla="*/ 231005 h 2928162"/>
                <a:gd name="connsiteX2029" fmla="*/ 620993 w 2630466"/>
                <a:gd name="connsiteY2029" fmla="*/ 226595 h 2928162"/>
                <a:gd name="connsiteX2030" fmla="*/ 526066 w 2630466"/>
                <a:gd name="connsiteY2030" fmla="*/ 244191 h 2928162"/>
                <a:gd name="connsiteX2031" fmla="*/ 529854 w 2630466"/>
                <a:gd name="connsiteY2031" fmla="*/ 231005 h 2928162"/>
                <a:gd name="connsiteX2032" fmla="*/ 499480 w 2630466"/>
                <a:gd name="connsiteY2032" fmla="*/ 226595 h 2928162"/>
                <a:gd name="connsiteX2033" fmla="*/ 512773 w 2630466"/>
                <a:gd name="connsiteY2033" fmla="*/ 213388 h 2928162"/>
                <a:gd name="connsiteX2034" fmla="*/ 573521 w 2630466"/>
                <a:gd name="connsiteY2034" fmla="*/ 211193 h 2928162"/>
                <a:gd name="connsiteX2035" fmla="*/ 503268 w 2630466"/>
                <a:gd name="connsiteY2035" fmla="*/ 200201 h 2928162"/>
                <a:gd name="connsiteX2036" fmla="*/ 541253 w 2630466"/>
                <a:gd name="connsiteY2036" fmla="*/ 191404 h 2928162"/>
                <a:gd name="connsiteX2037" fmla="*/ 539359 w 2630466"/>
                <a:gd name="connsiteY2037" fmla="*/ 191404 h 2928162"/>
                <a:gd name="connsiteX2038" fmla="*/ 548847 w 2630466"/>
                <a:gd name="connsiteY2038" fmla="*/ 189188 h 2928162"/>
                <a:gd name="connsiteX2039" fmla="*/ 514667 w 2630466"/>
                <a:gd name="connsiteY2039" fmla="*/ 191404 h 2928162"/>
                <a:gd name="connsiteX2040" fmla="*/ 522260 w 2630466"/>
                <a:gd name="connsiteY2040" fmla="*/ 186994 h 2928162"/>
                <a:gd name="connsiteX2041" fmla="*/ 510861 w 2630466"/>
                <a:gd name="connsiteY2041" fmla="*/ 184800 h 2928162"/>
                <a:gd name="connsiteX2042" fmla="*/ 983658 w 2630466"/>
                <a:gd name="connsiteY2042" fmla="*/ 153996 h 2928162"/>
                <a:gd name="connsiteX2043" fmla="*/ 1027344 w 2630466"/>
                <a:gd name="connsiteY2043" fmla="*/ 156190 h 2928162"/>
                <a:gd name="connsiteX2044" fmla="*/ 1031131 w 2630466"/>
                <a:gd name="connsiteY2044" fmla="*/ 160600 h 2928162"/>
                <a:gd name="connsiteX2045" fmla="*/ 1031131 w 2630466"/>
                <a:gd name="connsiteY2045" fmla="*/ 164988 h 2928162"/>
                <a:gd name="connsiteX2046" fmla="*/ 1002651 w 2630466"/>
                <a:gd name="connsiteY2046" fmla="*/ 164988 h 2928162"/>
                <a:gd name="connsiteX2047" fmla="*/ 939991 w 2630466"/>
                <a:gd name="connsiteY2047" fmla="*/ 149608 h 2928162"/>
                <a:gd name="connsiteX2048" fmla="*/ 905812 w 2630466"/>
                <a:gd name="connsiteY2048" fmla="*/ 167204 h 2928162"/>
                <a:gd name="connsiteX2049" fmla="*/ 900112 w 2630466"/>
                <a:gd name="connsiteY2049" fmla="*/ 182606 h 2928162"/>
                <a:gd name="connsiteX2050" fmla="*/ 907705 w 2630466"/>
                <a:gd name="connsiteY2050" fmla="*/ 191404 h 2928162"/>
                <a:gd name="connsiteX2051" fmla="*/ 884925 w 2630466"/>
                <a:gd name="connsiteY2051" fmla="*/ 198007 h 2928162"/>
                <a:gd name="connsiteX2052" fmla="*/ 907705 w 2630466"/>
                <a:gd name="connsiteY2052" fmla="*/ 198007 h 2928162"/>
                <a:gd name="connsiteX2053" fmla="*/ 915317 w 2630466"/>
                <a:gd name="connsiteY2053" fmla="*/ 186994 h 2928162"/>
                <a:gd name="connsiteX2054" fmla="*/ 905812 w 2630466"/>
                <a:gd name="connsiteY2054" fmla="*/ 180390 h 2928162"/>
                <a:gd name="connsiteX2055" fmla="*/ 924804 w 2630466"/>
                <a:gd name="connsiteY2055" fmla="*/ 180390 h 2928162"/>
                <a:gd name="connsiteX2056" fmla="*/ 924804 w 2630466"/>
                <a:gd name="connsiteY2056" fmla="*/ 173808 h 2928162"/>
                <a:gd name="connsiteX2057" fmla="*/ 919105 w 2630466"/>
                <a:gd name="connsiteY2057" fmla="*/ 167204 h 2928162"/>
                <a:gd name="connsiteX2058" fmla="*/ 936204 w 2630466"/>
                <a:gd name="connsiteY2058" fmla="*/ 164988 h 2928162"/>
                <a:gd name="connsiteX2059" fmla="*/ 930504 w 2630466"/>
                <a:gd name="connsiteY2059" fmla="*/ 158406 h 2928162"/>
                <a:gd name="connsiteX2060" fmla="*/ 976065 w 2630466"/>
                <a:gd name="connsiteY2060" fmla="*/ 149608 h 2928162"/>
                <a:gd name="connsiteX2061" fmla="*/ 981764 w 2630466"/>
                <a:gd name="connsiteY2061" fmla="*/ 167204 h 2928162"/>
                <a:gd name="connsiteX2062" fmla="*/ 964684 w 2630466"/>
                <a:gd name="connsiteY2062" fmla="*/ 176002 h 2928162"/>
                <a:gd name="connsiteX2063" fmla="*/ 974171 w 2630466"/>
                <a:gd name="connsiteY2063" fmla="*/ 171592 h 2928162"/>
                <a:gd name="connsiteX2064" fmla="*/ 966578 w 2630466"/>
                <a:gd name="connsiteY2064" fmla="*/ 176002 h 2928162"/>
                <a:gd name="connsiteX2065" fmla="*/ 968471 w 2630466"/>
                <a:gd name="connsiteY2065" fmla="*/ 178196 h 2928162"/>
                <a:gd name="connsiteX2066" fmla="*/ 962772 w 2630466"/>
                <a:gd name="connsiteY2066" fmla="*/ 182606 h 2928162"/>
                <a:gd name="connsiteX2067" fmla="*/ 985570 w 2630466"/>
                <a:gd name="connsiteY2067" fmla="*/ 173808 h 2928162"/>
                <a:gd name="connsiteX2068" fmla="*/ 991252 w 2630466"/>
                <a:gd name="connsiteY2068" fmla="*/ 182606 h 2928162"/>
                <a:gd name="connsiteX2069" fmla="*/ 1006457 w 2630466"/>
                <a:gd name="connsiteY2069" fmla="*/ 176002 h 2928162"/>
                <a:gd name="connsiteX2070" fmla="*/ 1004545 w 2630466"/>
                <a:gd name="connsiteY2070" fmla="*/ 169398 h 2928162"/>
                <a:gd name="connsiteX2071" fmla="*/ 1036831 w 2630466"/>
                <a:gd name="connsiteY2071" fmla="*/ 176002 h 2928162"/>
                <a:gd name="connsiteX2072" fmla="*/ 1019750 w 2630466"/>
                <a:gd name="connsiteY2072" fmla="*/ 184800 h 2928162"/>
                <a:gd name="connsiteX2073" fmla="*/ 1042530 w 2630466"/>
                <a:gd name="connsiteY2073" fmla="*/ 180390 h 2928162"/>
                <a:gd name="connsiteX2074" fmla="*/ 1029237 w 2630466"/>
                <a:gd name="connsiteY2074" fmla="*/ 186994 h 2928162"/>
                <a:gd name="connsiteX2075" fmla="*/ 1034937 w 2630466"/>
                <a:gd name="connsiteY2075" fmla="*/ 186994 h 2928162"/>
                <a:gd name="connsiteX2076" fmla="*/ 1025431 w 2630466"/>
                <a:gd name="connsiteY2076" fmla="*/ 193598 h 2928162"/>
                <a:gd name="connsiteX2077" fmla="*/ 1046318 w 2630466"/>
                <a:gd name="connsiteY2077" fmla="*/ 184800 h 2928162"/>
                <a:gd name="connsiteX2078" fmla="*/ 1036831 w 2630466"/>
                <a:gd name="connsiteY2078" fmla="*/ 191404 h 2928162"/>
                <a:gd name="connsiteX2079" fmla="*/ 1071010 w 2630466"/>
                <a:gd name="connsiteY2079" fmla="*/ 191404 h 2928162"/>
                <a:gd name="connsiteX2080" fmla="*/ 1050124 w 2630466"/>
                <a:gd name="connsiteY2080" fmla="*/ 202396 h 2928162"/>
                <a:gd name="connsiteX2081" fmla="*/ 1074798 w 2630466"/>
                <a:gd name="connsiteY2081" fmla="*/ 198007 h 2928162"/>
                <a:gd name="connsiteX2082" fmla="*/ 1053911 w 2630466"/>
                <a:gd name="connsiteY2082" fmla="*/ 208999 h 2928162"/>
                <a:gd name="connsiteX2083" fmla="*/ 1057717 w 2630466"/>
                <a:gd name="connsiteY2083" fmla="*/ 215603 h 2928162"/>
                <a:gd name="connsiteX2084" fmla="*/ 1078604 w 2630466"/>
                <a:gd name="connsiteY2084" fmla="*/ 202396 h 2928162"/>
                <a:gd name="connsiteX2085" fmla="*/ 1091897 w 2630466"/>
                <a:gd name="connsiteY2085" fmla="*/ 202396 h 2928162"/>
                <a:gd name="connsiteX2086" fmla="*/ 1093791 w 2630466"/>
                <a:gd name="connsiteY2086" fmla="*/ 208999 h 2928162"/>
                <a:gd name="connsiteX2087" fmla="*/ 1072904 w 2630466"/>
                <a:gd name="connsiteY2087" fmla="*/ 215603 h 2928162"/>
                <a:gd name="connsiteX2088" fmla="*/ 1090003 w 2630466"/>
                <a:gd name="connsiteY2088" fmla="*/ 213388 h 2928162"/>
                <a:gd name="connsiteX2089" fmla="*/ 1084303 w 2630466"/>
                <a:gd name="connsiteY2089" fmla="*/ 217797 h 2928162"/>
                <a:gd name="connsiteX2090" fmla="*/ 1095684 w 2630466"/>
                <a:gd name="connsiteY2090" fmla="*/ 215603 h 2928162"/>
                <a:gd name="connsiteX2091" fmla="*/ 1103296 w 2630466"/>
                <a:gd name="connsiteY2091" fmla="*/ 222207 h 2928162"/>
                <a:gd name="connsiteX2092" fmla="*/ 1076710 w 2630466"/>
                <a:gd name="connsiteY2092" fmla="*/ 226595 h 2928162"/>
                <a:gd name="connsiteX2093" fmla="*/ 1107084 w 2630466"/>
                <a:gd name="connsiteY2093" fmla="*/ 231005 h 2928162"/>
                <a:gd name="connsiteX2094" fmla="*/ 1076710 w 2630466"/>
                <a:gd name="connsiteY2094" fmla="*/ 233199 h 2928162"/>
                <a:gd name="connsiteX2095" fmla="*/ 1091897 w 2630466"/>
                <a:gd name="connsiteY2095" fmla="*/ 235393 h 2928162"/>
                <a:gd name="connsiteX2096" fmla="*/ 1069117 w 2630466"/>
                <a:gd name="connsiteY2096" fmla="*/ 237587 h 2928162"/>
                <a:gd name="connsiteX2097" fmla="*/ 1082410 w 2630466"/>
                <a:gd name="connsiteY2097" fmla="*/ 239803 h 2928162"/>
                <a:gd name="connsiteX2098" fmla="*/ 1084303 w 2630466"/>
                <a:gd name="connsiteY2098" fmla="*/ 244191 h 2928162"/>
                <a:gd name="connsiteX2099" fmla="*/ 1097597 w 2630466"/>
                <a:gd name="connsiteY2099" fmla="*/ 246407 h 2928162"/>
                <a:gd name="connsiteX2100" fmla="*/ 1093791 w 2630466"/>
                <a:gd name="connsiteY2100" fmla="*/ 248601 h 2928162"/>
                <a:gd name="connsiteX2101" fmla="*/ 1091897 w 2630466"/>
                <a:gd name="connsiteY2101" fmla="*/ 252989 h 2928162"/>
                <a:gd name="connsiteX2102" fmla="*/ 1095684 w 2630466"/>
                <a:gd name="connsiteY2102" fmla="*/ 252989 h 2928162"/>
                <a:gd name="connsiteX2103" fmla="*/ 1103296 w 2630466"/>
                <a:gd name="connsiteY2103" fmla="*/ 248601 h 2928162"/>
                <a:gd name="connsiteX2104" fmla="*/ 1095684 w 2630466"/>
                <a:gd name="connsiteY2104" fmla="*/ 257399 h 2928162"/>
                <a:gd name="connsiteX2105" fmla="*/ 1105190 w 2630466"/>
                <a:gd name="connsiteY2105" fmla="*/ 252989 h 2928162"/>
                <a:gd name="connsiteX2106" fmla="*/ 1103296 w 2630466"/>
                <a:gd name="connsiteY2106" fmla="*/ 255205 h 2928162"/>
                <a:gd name="connsiteX2107" fmla="*/ 1108977 w 2630466"/>
                <a:gd name="connsiteY2107" fmla="*/ 255205 h 2928162"/>
                <a:gd name="connsiteX2108" fmla="*/ 1107084 w 2630466"/>
                <a:gd name="connsiteY2108" fmla="*/ 259593 h 2928162"/>
                <a:gd name="connsiteX2109" fmla="*/ 1116571 w 2630466"/>
                <a:gd name="connsiteY2109" fmla="*/ 255205 h 2928162"/>
                <a:gd name="connsiteX2110" fmla="*/ 1112783 w 2630466"/>
                <a:gd name="connsiteY2110" fmla="*/ 257399 h 2928162"/>
                <a:gd name="connsiteX2111" fmla="*/ 1126077 w 2630466"/>
                <a:gd name="connsiteY2111" fmla="*/ 261787 h 2928162"/>
                <a:gd name="connsiteX2112" fmla="*/ 1112783 w 2630466"/>
                <a:gd name="connsiteY2112" fmla="*/ 266197 h 2928162"/>
                <a:gd name="connsiteX2113" fmla="*/ 1133670 w 2630466"/>
                <a:gd name="connsiteY2113" fmla="*/ 268391 h 2928162"/>
                <a:gd name="connsiteX2114" fmla="*/ 1120377 w 2630466"/>
                <a:gd name="connsiteY2114" fmla="*/ 277189 h 2928162"/>
                <a:gd name="connsiteX2115" fmla="*/ 1143157 w 2630466"/>
                <a:gd name="connsiteY2115" fmla="*/ 272801 h 2928162"/>
                <a:gd name="connsiteX2116" fmla="*/ 1143157 w 2630466"/>
                <a:gd name="connsiteY2116" fmla="*/ 279404 h 2928162"/>
                <a:gd name="connsiteX2117" fmla="*/ 1139370 w 2630466"/>
                <a:gd name="connsiteY2117" fmla="*/ 279404 h 2928162"/>
                <a:gd name="connsiteX2118" fmla="*/ 1139370 w 2630466"/>
                <a:gd name="connsiteY2118" fmla="*/ 285987 h 2928162"/>
                <a:gd name="connsiteX2119" fmla="*/ 1131776 w 2630466"/>
                <a:gd name="connsiteY2119" fmla="*/ 283793 h 2928162"/>
                <a:gd name="connsiteX2120" fmla="*/ 1133670 w 2630466"/>
                <a:gd name="connsiteY2120" fmla="*/ 285987 h 2928162"/>
                <a:gd name="connsiteX2121" fmla="*/ 1129864 w 2630466"/>
                <a:gd name="connsiteY2121" fmla="*/ 288202 h 2928162"/>
                <a:gd name="connsiteX2122" fmla="*/ 1135564 w 2630466"/>
                <a:gd name="connsiteY2122" fmla="*/ 292590 h 2928162"/>
                <a:gd name="connsiteX2123" fmla="*/ 1110890 w 2630466"/>
                <a:gd name="connsiteY2123" fmla="*/ 299194 h 2928162"/>
                <a:gd name="connsiteX2124" fmla="*/ 1114677 w 2630466"/>
                <a:gd name="connsiteY2124" fmla="*/ 299194 h 2928162"/>
                <a:gd name="connsiteX2125" fmla="*/ 1110890 w 2630466"/>
                <a:gd name="connsiteY2125" fmla="*/ 310186 h 2928162"/>
                <a:gd name="connsiteX2126" fmla="*/ 1105190 w 2630466"/>
                <a:gd name="connsiteY2126" fmla="*/ 310186 h 2928162"/>
                <a:gd name="connsiteX2127" fmla="*/ 1101384 w 2630466"/>
                <a:gd name="connsiteY2127" fmla="*/ 303604 h 2928162"/>
                <a:gd name="connsiteX2128" fmla="*/ 1093791 w 2630466"/>
                <a:gd name="connsiteY2128" fmla="*/ 307992 h 2928162"/>
                <a:gd name="connsiteX2129" fmla="*/ 1091897 w 2630466"/>
                <a:gd name="connsiteY2129" fmla="*/ 299194 h 2928162"/>
                <a:gd name="connsiteX2130" fmla="*/ 1107084 w 2630466"/>
                <a:gd name="connsiteY2130" fmla="*/ 285987 h 2928162"/>
                <a:gd name="connsiteX2131" fmla="*/ 1086197 w 2630466"/>
                <a:gd name="connsiteY2131" fmla="*/ 292590 h 2928162"/>
                <a:gd name="connsiteX2132" fmla="*/ 1091897 w 2630466"/>
                <a:gd name="connsiteY2132" fmla="*/ 288202 h 2928162"/>
                <a:gd name="connsiteX2133" fmla="*/ 1074798 w 2630466"/>
                <a:gd name="connsiteY2133" fmla="*/ 281598 h 2928162"/>
                <a:gd name="connsiteX2134" fmla="*/ 1067204 w 2630466"/>
                <a:gd name="connsiteY2134" fmla="*/ 283793 h 2928162"/>
                <a:gd name="connsiteX2135" fmla="*/ 1071010 w 2630466"/>
                <a:gd name="connsiteY2135" fmla="*/ 292590 h 2928162"/>
                <a:gd name="connsiteX2136" fmla="*/ 1052018 w 2630466"/>
                <a:gd name="connsiteY2136" fmla="*/ 288202 h 2928162"/>
                <a:gd name="connsiteX2137" fmla="*/ 1059611 w 2630466"/>
                <a:gd name="connsiteY2137" fmla="*/ 297000 h 2928162"/>
                <a:gd name="connsiteX2138" fmla="*/ 1055824 w 2630466"/>
                <a:gd name="connsiteY2138" fmla="*/ 301388 h 2928162"/>
                <a:gd name="connsiteX2139" fmla="*/ 1065311 w 2630466"/>
                <a:gd name="connsiteY2139" fmla="*/ 303604 h 2928162"/>
                <a:gd name="connsiteX2140" fmla="*/ 1061523 w 2630466"/>
                <a:gd name="connsiteY2140" fmla="*/ 305798 h 2928162"/>
                <a:gd name="connsiteX2141" fmla="*/ 1065311 w 2630466"/>
                <a:gd name="connsiteY2141" fmla="*/ 314596 h 2928162"/>
                <a:gd name="connsiteX2142" fmla="*/ 1076710 w 2630466"/>
                <a:gd name="connsiteY2142" fmla="*/ 314596 h 2928162"/>
                <a:gd name="connsiteX2143" fmla="*/ 1082410 w 2630466"/>
                <a:gd name="connsiteY2143" fmla="*/ 319006 h 2928162"/>
                <a:gd name="connsiteX2144" fmla="*/ 1076710 w 2630466"/>
                <a:gd name="connsiteY2144" fmla="*/ 321200 h 2928162"/>
                <a:gd name="connsiteX2145" fmla="*/ 1082410 w 2630466"/>
                <a:gd name="connsiteY2145" fmla="*/ 321200 h 2928162"/>
                <a:gd name="connsiteX2146" fmla="*/ 1074798 w 2630466"/>
                <a:gd name="connsiteY2146" fmla="*/ 325588 h 2928162"/>
                <a:gd name="connsiteX2147" fmla="*/ 1078604 w 2630466"/>
                <a:gd name="connsiteY2147" fmla="*/ 329998 h 2928162"/>
                <a:gd name="connsiteX2148" fmla="*/ 1084303 w 2630466"/>
                <a:gd name="connsiteY2148" fmla="*/ 329998 h 2928162"/>
                <a:gd name="connsiteX2149" fmla="*/ 1082410 w 2630466"/>
                <a:gd name="connsiteY2149" fmla="*/ 332192 h 2928162"/>
                <a:gd name="connsiteX2150" fmla="*/ 1082410 w 2630466"/>
                <a:gd name="connsiteY2150" fmla="*/ 343205 h 2928162"/>
                <a:gd name="connsiteX2151" fmla="*/ 1074798 w 2630466"/>
                <a:gd name="connsiteY2151" fmla="*/ 336602 h 2928162"/>
                <a:gd name="connsiteX2152" fmla="*/ 1074798 w 2630466"/>
                <a:gd name="connsiteY2152" fmla="*/ 352003 h 2928162"/>
                <a:gd name="connsiteX2153" fmla="*/ 1069117 w 2630466"/>
                <a:gd name="connsiteY2153" fmla="*/ 352003 h 2928162"/>
                <a:gd name="connsiteX2154" fmla="*/ 1065311 w 2630466"/>
                <a:gd name="connsiteY2154" fmla="*/ 356392 h 2928162"/>
                <a:gd name="connsiteX2155" fmla="*/ 1040637 w 2630466"/>
                <a:gd name="connsiteY2155" fmla="*/ 336602 h 2928162"/>
                <a:gd name="connsiteX2156" fmla="*/ 1027344 w 2630466"/>
                <a:gd name="connsiteY2156" fmla="*/ 336602 h 2928162"/>
                <a:gd name="connsiteX2157" fmla="*/ 1036831 w 2630466"/>
                <a:gd name="connsiteY2157" fmla="*/ 349788 h 2928162"/>
                <a:gd name="connsiteX2158" fmla="*/ 1034937 w 2630466"/>
                <a:gd name="connsiteY2158" fmla="*/ 352003 h 2928162"/>
                <a:gd name="connsiteX2159" fmla="*/ 1052018 w 2630466"/>
                <a:gd name="connsiteY2159" fmla="*/ 367405 h 2928162"/>
                <a:gd name="connsiteX2160" fmla="*/ 1044424 w 2630466"/>
                <a:gd name="connsiteY2160" fmla="*/ 373987 h 2928162"/>
                <a:gd name="connsiteX2161" fmla="*/ 991252 w 2630466"/>
                <a:gd name="connsiteY2161" fmla="*/ 352003 h 2928162"/>
                <a:gd name="connsiteX2162" fmla="*/ 995058 w 2630466"/>
                <a:gd name="connsiteY2162" fmla="*/ 349788 h 2928162"/>
                <a:gd name="connsiteX2163" fmla="*/ 983658 w 2630466"/>
                <a:gd name="connsiteY2163" fmla="*/ 343205 h 2928162"/>
                <a:gd name="connsiteX2164" fmla="*/ 993164 w 2630466"/>
                <a:gd name="connsiteY2164" fmla="*/ 338796 h 2928162"/>
                <a:gd name="connsiteX2165" fmla="*/ 983658 w 2630466"/>
                <a:gd name="connsiteY2165" fmla="*/ 336602 h 2928162"/>
                <a:gd name="connsiteX2166" fmla="*/ 985570 w 2630466"/>
                <a:gd name="connsiteY2166" fmla="*/ 334386 h 2928162"/>
                <a:gd name="connsiteX2167" fmla="*/ 974171 w 2630466"/>
                <a:gd name="connsiteY2167" fmla="*/ 323394 h 2928162"/>
                <a:gd name="connsiteX2168" fmla="*/ 977977 w 2630466"/>
                <a:gd name="connsiteY2168" fmla="*/ 319006 h 2928162"/>
                <a:gd name="connsiteX2169" fmla="*/ 966578 w 2630466"/>
                <a:gd name="connsiteY2169" fmla="*/ 323394 h 2928162"/>
                <a:gd name="connsiteX2170" fmla="*/ 968471 w 2630466"/>
                <a:gd name="connsiteY2170" fmla="*/ 319006 h 2928162"/>
                <a:gd name="connsiteX2171" fmla="*/ 958984 w 2630466"/>
                <a:gd name="connsiteY2171" fmla="*/ 316790 h 2928162"/>
                <a:gd name="connsiteX2172" fmla="*/ 934292 w 2630466"/>
                <a:gd name="connsiteY2172" fmla="*/ 325588 h 2928162"/>
                <a:gd name="connsiteX2173" fmla="*/ 917211 w 2630466"/>
                <a:gd name="connsiteY2173" fmla="*/ 316790 h 2928162"/>
                <a:gd name="connsiteX2174" fmla="*/ 936204 w 2630466"/>
                <a:gd name="connsiteY2174" fmla="*/ 303604 h 2928162"/>
                <a:gd name="connsiteX2175" fmla="*/ 953284 w 2630466"/>
                <a:gd name="connsiteY2175" fmla="*/ 307992 h 2928162"/>
                <a:gd name="connsiteX2176" fmla="*/ 951391 w 2630466"/>
                <a:gd name="connsiteY2176" fmla="*/ 314596 h 2928162"/>
                <a:gd name="connsiteX2177" fmla="*/ 953284 w 2630466"/>
                <a:gd name="connsiteY2177" fmla="*/ 310186 h 2928162"/>
                <a:gd name="connsiteX2178" fmla="*/ 953284 w 2630466"/>
                <a:gd name="connsiteY2178" fmla="*/ 307992 h 2928162"/>
                <a:gd name="connsiteX2179" fmla="*/ 953284 w 2630466"/>
                <a:gd name="connsiteY2179" fmla="*/ 305798 h 2928162"/>
                <a:gd name="connsiteX2180" fmla="*/ 983658 w 2630466"/>
                <a:gd name="connsiteY2180" fmla="*/ 297000 h 2928162"/>
                <a:gd name="connsiteX2181" fmla="*/ 981764 w 2630466"/>
                <a:gd name="connsiteY2181" fmla="*/ 288202 h 2928162"/>
                <a:gd name="connsiteX2182" fmla="*/ 1017838 w 2630466"/>
                <a:gd name="connsiteY2182" fmla="*/ 264003 h 2928162"/>
                <a:gd name="connsiteX2183" fmla="*/ 1015944 w 2630466"/>
                <a:gd name="connsiteY2183" fmla="*/ 248601 h 2928162"/>
                <a:gd name="connsiteX2184" fmla="*/ 1000757 w 2630466"/>
                <a:gd name="connsiteY2184" fmla="*/ 239803 h 2928162"/>
                <a:gd name="connsiteX2185" fmla="*/ 1004545 w 2630466"/>
                <a:gd name="connsiteY2185" fmla="*/ 237587 h 2928162"/>
                <a:gd name="connsiteX2186" fmla="*/ 1003134 w 2630466"/>
                <a:gd name="connsiteY2186" fmla="*/ 235952 h 2928162"/>
                <a:gd name="connsiteX2187" fmla="*/ 979871 w 2630466"/>
                <a:gd name="connsiteY2187" fmla="*/ 239803 h 2928162"/>
                <a:gd name="connsiteX2188" fmla="*/ 995058 w 2630466"/>
                <a:gd name="connsiteY2188" fmla="*/ 231005 h 2928162"/>
                <a:gd name="connsiteX2189" fmla="*/ 993164 w 2630466"/>
                <a:gd name="connsiteY2189" fmla="*/ 222207 h 2928162"/>
                <a:gd name="connsiteX2190" fmla="*/ 983658 w 2630466"/>
                <a:gd name="connsiteY2190" fmla="*/ 224401 h 2928162"/>
                <a:gd name="connsiteX2191" fmla="*/ 987464 w 2630466"/>
                <a:gd name="connsiteY2191" fmla="*/ 222207 h 2928162"/>
                <a:gd name="connsiteX2192" fmla="*/ 979871 w 2630466"/>
                <a:gd name="connsiteY2192" fmla="*/ 219991 h 2928162"/>
                <a:gd name="connsiteX2193" fmla="*/ 981764 w 2630466"/>
                <a:gd name="connsiteY2193" fmla="*/ 213388 h 2928162"/>
                <a:gd name="connsiteX2194" fmla="*/ 964684 w 2630466"/>
                <a:gd name="connsiteY2194" fmla="*/ 208999 h 2928162"/>
                <a:gd name="connsiteX2195" fmla="*/ 957090 w 2630466"/>
                <a:gd name="connsiteY2195" fmla="*/ 219991 h 2928162"/>
                <a:gd name="connsiteX2196" fmla="*/ 932398 w 2630466"/>
                <a:gd name="connsiteY2196" fmla="*/ 215603 h 2928162"/>
                <a:gd name="connsiteX2197" fmla="*/ 932398 w 2630466"/>
                <a:gd name="connsiteY2197" fmla="*/ 217797 h 2928162"/>
                <a:gd name="connsiteX2198" fmla="*/ 877332 w 2630466"/>
                <a:gd name="connsiteY2198" fmla="*/ 213388 h 2928162"/>
                <a:gd name="connsiteX2199" fmla="*/ 881138 w 2630466"/>
                <a:gd name="connsiteY2199" fmla="*/ 208999 h 2928162"/>
                <a:gd name="connsiteX2200" fmla="*/ 850745 w 2630466"/>
                <a:gd name="connsiteY2200" fmla="*/ 198007 h 2928162"/>
                <a:gd name="connsiteX2201" fmla="*/ 877332 w 2630466"/>
                <a:gd name="connsiteY2201" fmla="*/ 198007 h 2928162"/>
                <a:gd name="connsiteX2202" fmla="*/ 854551 w 2630466"/>
                <a:gd name="connsiteY2202" fmla="*/ 191404 h 2928162"/>
                <a:gd name="connsiteX2203" fmla="*/ 864039 w 2630466"/>
                <a:gd name="connsiteY2203" fmla="*/ 178196 h 2928162"/>
                <a:gd name="connsiteX2204" fmla="*/ 704540 w 2630466"/>
                <a:gd name="connsiteY2204" fmla="*/ 149608 h 2928162"/>
                <a:gd name="connsiteX2205" fmla="*/ 704540 w 2630466"/>
                <a:gd name="connsiteY2205" fmla="*/ 156190 h 2928162"/>
                <a:gd name="connsiteX2206" fmla="*/ 689353 w 2630466"/>
                <a:gd name="connsiteY2206" fmla="*/ 162794 h 2928162"/>
                <a:gd name="connsiteX2207" fmla="*/ 681759 w 2630466"/>
                <a:gd name="connsiteY2207" fmla="*/ 153996 h 2928162"/>
                <a:gd name="connsiteX2208" fmla="*/ 879225 w 2630466"/>
                <a:gd name="connsiteY2208" fmla="*/ 147392 h 2928162"/>
                <a:gd name="connsiteX2209" fmla="*/ 829859 w 2630466"/>
                <a:gd name="connsiteY2209" fmla="*/ 167204 h 2928162"/>
                <a:gd name="connsiteX2210" fmla="*/ 818478 w 2630466"/>
                <a:gd name="connsiteY2210" fmla="*/ 167204 h 2928162"/>
                <a:gd name="connsiteX2211" fmla="*/ 814672 w 2630466"/>
                <a:gd name="connsiteY2211" fmla="*/ 176002 h 2928162"/>
                <a:gd name="connsiteX2212" fmla="*/ 795679 w 2630466"/>
                <a:gd name="connsiteY2212" fmla="*/ 180390 h 2928162"/>
                <a:gd name="connsiteX2213" fmla="*/ 808972 w 2630466"/>
                <a:gd name="connsiteY2213" fmla="*/ 158406 h 2928162"/>
                <a:gd name="connsiteX2214" fmla="*/ 769111 w 2630466"/>
                <a:gd name="connsiteY2214" fmla="*/ 147392 h 2928162"/>
                <a:gd name="connsiteX2215" fmla="*/ 795679 w 2630466"/>
                <a:gd name="connsiteY2215" fmla="*/ 147392 h 2928162"/>
                <a:gd name="connsiteX2216" fmla="*/ 789998 w 2630466"/>
                <a:gd name="connsiteY2216" fmla="*/ 153996 h 2928162"/>
                <a:gd name="connsiteX2217" fmla="*/ 793785 w 2630466"/>
                <a:gd name="connsiteY2217" fmla="*/ 156190 h 2928162"/>
                <a:gd name="connsiteX2218" fmla="*/ 771005 w 2630466"/>
                <a:gd name="connsiteY2218" fmla="*/ 162794 h 2928162"/>
                <a:gd name="connsiteX2219" fmla="*/ 784298 w 2630466"/>
                <a:gd name="connsiteY2219" fmla="*/ 164988 h 2928162"/>
                <a:gd name="connsiteX2220" fmla="*/ 782386 w 2630466"/>
                <a:gd name="connsiteY2220" fmla="*/ 164988 h 2928162"/>
                <a:gd name="connsiteX2221" fmla="*/ 782386 w 2630466"/>
                <a:gd name="connsiteY2221" fmla="*/ 169398 h 2928162"/>
                <a:gd name="connsiteX2222" fmla="*/ 789998 w 2630466"/>
                <a:gd name="connsiteY2222" fmla="*/ 167204 h 2928162"/>
                <a:gd name="connsiteX2223" fmla="*/ 771005 w 2630466"/>
                <a:gd name="connsiteY2223" fmla="*/ 184800 h 2928162"/>
                <a:gd name="connsiteX2224" fmla="*/ 755818 w 2630466"/>
                <a:gd name="connsiteY2224" fmla="*/ 182606 h 2928162"/>
                <a:gd name="connsiteX2225" fmla="*/ 752012 w 2630466"/>
                <a:gd name="connsiteY2225" fmla="*/ 191404 h 2928162"/>
                <a:gd name="connsiteX2226" fmla="*/ 738719 w 2630466"/>
                <a:gd name="connsiteY2226" fmla="*/ 191404 h 2928162"/>
                <a:gd name="connsiteX2227" fmla="*/ 733020 w 2630466"/>
                <a:gd name="connsiteY2227" fmla="*/ 178196 h 2928162"/>
                <a:gd name="connsiteX2228" fmla="*/ 725426 w 2630466"/>
                <a:gd name="connsiteY2228" fmla="*/ 176002 h 2928162"/>
                <a:gd name="connsiteX2229" fmla="*/ 719726 w 2630466"/>
                <a:gd name="connsiteY2229" fmla="*/ 167204 h 2928162"/>
                <a:gd name="connsiteX2230" fmla="*/ 731126 w 2630466"/>
                <a:gd name="connsiteY2230" fmla="*/ 160600 h 2928162"/>
                <a:gd name="connsiteX2231" fmla="*/ 736826 w 2630466"/>
                <a:gd name="connsiteY2231" fmla="*/ 167204 h 2928162"/>
                <a:gd name="connsiteX2232" fmla="*/ 750119 w 2630466"/>
                <a:gd name="connsiteY2232" fmla="*/ 162794 h 2928162"/>
                <a:gd name="connsiteX2233" fmla="*/ 750119 w 2630466"/>
                <a:gd name="connsiteY2233" fmla="*/ 160600 h 2928162"/>
                <a:gd name="connsiteX2234" fmla="*/ 759606 w 2630466"/>
                <a:gd name="connsiteY2234" fmla="*/ 158406 h 2928162"/>
                <a:gd name="connsiteX2235" fmla="*/ 746313 w 2630466"/>
                <a:gd name="connsiteY2235" fmla="*/ 153996 h 2928162"/>
                <a:gd name="connsiteX2236" fmla="*/ 493780 w 2630466"/>
                <a:gd name="connsiteY2236" fmla="*/ 138594 h 2928162"/>
                <a:gd name="connsiteX2237" fmla="*/ 548847 w 2630466"/>
                <a:gd name="connsiteY2237" fmla="*/ 140789 h 2928162"/>
                <a:gd name="connsiteX2238" fmla="*/ 545041 w 2630466"/>
                <a:gd name="connsiteY2238" fmla="*/ 143004 h 2928162"/>
                <a:gd name="connsiteX2239" fmla="*/ 552634 w 2630466"/>
                <a:gd name="connsiteY2239" fmla="*/ 140789 h 2928162"/>
                <a:gd name="connsiteX2240" fmla="*/ 550740 w 2630466"/>
                <a:gd name="connsiteY2240" fmla="*/ 145198 h 2928162"/>
                <a:gd name="connsiteX2241" fmla="*/ 573521 w 2630466"/>
                <a:gd name="connsiteY2241" fmla="*/ 140789 h 2928162"/>
                <a:gd name="connsiteX2242" fmla="*/ 581133 w 2630466"/>
                <a:gd name="connsiteY2242" fmla="*/ 153996 h 2928162"/>
                <a:gd name="connsiteX2243" fmla="*/ 448201 w 2630466"/>
                <a:gd name="connsiteY2243" fmla="*/ 195792 h 2928162"/>
                <a:gd name="connsiteX2244" fmla="*/ 450114 w 2630466"/>
                <a:gd name="connsiteY2244" fmla="*/ 186994 h 2928162"/>
                <a:gd name="connsiteX2245" fmla="*/ 438714 w 2630466"/>
                <a:gd name="connsiteY2245" fmla="*/ 180390 h 2928162"/>
                <a:gd name="connsiteX2246" fmla="*/ 433014 w 2630466"/>
                <a:gd name="connsiteY2246" fmla="*/ 180390 h 2928162"/>
                <a:gd name="connsiteX2247" fmla="*/ 491887 w 2630466"/>
                <a:gd name="connsiteY2247" fmla="*/ 147392 h 2928162"/>
                <a:gd name="connsiteX2248" fmla="*/ 826071 w 2630466"/>
                <a:gd name="connsiteY2248" fmla="*/ 127602 h 2928162"/>
                <a:gd name="connsiteX2249" fmla="*/ 860251 w 2630466"/>
                <a:gd name="connsiteY2249" fmla="*/ 127602 h 2928162"/>
                <a:gd name="connsiteX2250" fmla="*/ 841258 w 2630466"/>
                <a:gd name="connsiteY2250" fmla="*/ 134206 h 2928162"/>
                <a:gd name="connsiteX2251" fmla="*/ 784298 w 2630466"/>
                <a:gd name="connsiteY2251" fmla="*/ 105597 h 2928162"/>
                <a:gd name="connsiteX2252" fmla="*/ 789998 w 2630466"/>
                <a:gd name="connsiteY2252" fmla="*/ 105597 h 2928162"/>
                <a:gd name="connsiteX2253" fmla="*/ 789998 w 2630466"/>
                <a:gd name="connsiteY2253" fmla="*/ 107791 h 2928162"/>
                <a:gd name="connsiteX2254" fmla="*/ 2630466 w 2630466"/>
                <a:gd name="connsiteY2254" fmla="*/ 104072 h 2928162"/>
                <a:gd name="connsiteX2255" fmla="*/ 2630466 w 2630466"/>
                <a:gd name="connsiteY2255" fmla="*/ 119247 h 2928162"/>
                <a:gd name="connsiteX2256" fmla="*/ 2605216 w 2630466"/>
                <a:gd name="connsiteY2256" fmla="*/ 127602 h 2928162"/>
                <a:gd name="connsiteX2257" fmla="*/ 2609022 w 2630466"/>
                <a:gd name="connsiteY2257" fmla="*/ 129796 h 2928162"/>
                <a:gd name="connsiteX2258" fmla="*/ 2603322 w 2630466"/>
                <a:gd name="connsiteY2258" fmla="*/ 131991 h 2928162"/>
                <a:gd name="connsiteX2259" fmla="*/ 2603322 w 2630466"/>
                <a:gd name="connsiteY2259" fmla="*/ 134206 h 2928162"/>
                <a:gd name="connsiteX2260" fmla="*/ 2590029 w 2630466"/>
                <a:gd name="connsiteY2260" fmla="*/ 136400 h 2928162"/>
                <a:gd name="connsiteX2261" fmla="*/ 2582435 w 2630466"/>
                <a:gd name="connsiteY2261" fmla="*/ 147392 h 2928162"/>
                <a:gd name="connsiteX2262" fmla="*/ 2588135 w 2630466"/>
                <a:gd name="connsiteY2262" fmla="*/ 151802 h 2928162"/>
                <a:gd name="connsiteX2263" fmla="*/ 2552062 w 2630466"/>
                <a:gd name="connsiteY2263" fmla="*/ 156190 h 2928162"/>
                <a:gd name="connsiteX2264" fmla="*/ 2542556 w 2630466"/>
                <a:gd name="connsiteY2264" fmla="*/ 149608 h 2928162"/>
                <a:gd name="connsiteX2265" fmla="*/ 2552062 w 2630466"/>
                <a:gd name="connsiteY2265" fmla="*/ 143004 h 2928162"/>
                <a:gd name="connsiteX2266" fmla="*/ 2555849 w 2630466"/>
                <a:gd name="connsiteY2266" fmla="*/ 138594 h 2928162"/>
                <a:gd name="connsiteX2267" fmla="*/ 2563443 w 2630466"/>
                <a:gd name="connsiteY2267" fmla="*/ 136400 h 2928162"/>
                <a:gd name="connsiteX2268" fmla="*/ 2555849 w 2630466"/>
                <a:gd name="connsiteY2268" fmla="*/ 134206 h 2928162"/>
                <a:gd name="connsiteX2269" fmla="*/ 2563443 w 2630466"/>
                <a:gd name="connsiteY2269" fmla="*/ 127602 h 2928162"/>
                <a:gd name="connsiteX2270" fmla="*/ 2553955 w 2630466"/>
                <a:gd name="connsiteY2270" fmla="*/ 125408 h 2928162"/>
                <a:gd name="connsiteX2271" fmla="*/ 2565355 w 2630466"/>
                <a:gd name="connsiteY2271" fmla="*/ 123193 h 2928162"/>
                <a:gd name="connsiteX2272" fmla="*/ 2563443 w 2630466"/>
                <a:gd name="connsiteY2272" fmla="*/ 120999 h 2928162"/>
                <a:gd name="connsiteX2273" fmla="*/ 2574842 w 2630466"/>
                <a:gd name="connsiteY2273" fmla="*/ 116589 h 2928162"/>
                <a:gd name="connsiteX2274" fmla="*/ 2593835 w 2630466"/>
                <a:gd name="connsiteY2274" fmla="*/ 110007 h 2928162"/>
                <a:gd name="connsiteX2275" fmla="*/ 2603322 w 2630466"/>
                <a:gd name="connsiteY2275" fmla="*/ 107791 h 2928162"/>
                <a:gd name="connsiteX2276" fmla="*/ 2601428 w 2630466"/>
                <a:gd name="connsiteY2276" fmla="*/ 105597 h 2928162"/>
                <a:gd name="connsiteX2277" fmla="*/ 883328 w 2630466"/>
                <a:gd name="connsiteY2277" fmla="*/ 103145 h 2928162"/>
                <a:gd name="connsiteX2278" fmla="*/ 885036 w 2630466"/>
                <a:gd name="connsiteY2278" fmla="*/ 103274 h 2928162"/>
                <a:gd name="connsiteX2279" fmla="*/ 883031 w 2630466"/>
                <a:gd name="connsiteY2279" fmla="*/ 103403 h 2928162"/>
                <a:gd name="connsiteX2280" fmla="*/ 917211 w 2630466"/>
                <a:gd name="connsiteY2280" fmla="*/ 101209 h 2928162"/>
                <a:gd name="connsiteX2281" fmla="*/ 905812 w 2630466"/>
                <a:gd name="connsiteY2281" fmla="*/ 103403 h 2928162"/>
                <a:gd name="connsiteX2282" fmla="*/ 926698 w 2630466"/>
                <a:gd name="connsiteY2282" fmla="*/ 105597 h 2928162"/>
                <a:gd name="connsiteX2283" fmla="*/ 902024 w 2630466"/>
                <a:gd name="connsiteY2283" fmla="*/ 105597 h 2928162"/>
                <a:gd name="connsiteX2284" fmla="*/ 920998 w 2630466"/>
                <a:gd name="connsiteY2284" fmla="*/ 114395 h 2928162"/>
                <a:gd name="connsiteX2285" fmla="*/ 911511 w 2630466"/>
                <a:gd name="connsiteY2285" fmla="*/ 118804 h 2928162"/>
                <a:gd name="connsiteX2286" fmla="*/ 919105 w 2630466"/>
                <a:gd name="connsiteY2286" fmla="*/ 118804 h 2928162"/>
                <a:gd name="connsiteX2287" fmla="*/ 920998 w 2630466"/>
                <a:gd name="connsiteY2287" fmla="*/ 116589 h 2928162"/>
                <a:gd name="connsiteX2288" fmla="*/ 953284 w 2630466"/>
                <a:gd name="connsiteY2288" fmla="*/ 120999 h 2928162"/>
                <a:gd name="connsiteX2289" fmla="*/ 951391 w 2630466"/>
                <a:gd name="connsiteY2289" fmla="*/ 118804 h 2928162"/>
                <a:gd name="connsiteX2290" fmla="*/ 1010244 w 2630466"/>
                <a:gd name="connsiteY2290" fmla="*/ 114395 h 2928162"/>
                <a:gd name="connsiteX2291" fmla="*/ 1008351 w 2630466"/>
                <a:gd name="connsiteY2291" fmla="*/ 116589 h 2928162"/>
                <a:gd name="connsiteX2292" fmla="*/ 1019750 w 2630466"/>
                <a:gd name="connsiteY2292" fmla="*/ 118804 h 2928162"/>
                <a:gd name="connsiteX2293" fmla="*/ 1010244 w 2630466"/>
                <a:gd name="connsiteY2293" fmla="*/ 127602 h 2928162"/>
                <a:gd name="connsiteX2294" fmla="*/ 1019750 w 2630466"/>
                <a:gd name="connsiteY2294" fmla="*/ 129796 h 2928162"/>
                <a:gd name="connsiteX2295" fmla="*/ 909618 w 2630466"/>
                <a:gd name="connsiteY2295" fmla="*/ 136400 h 2928162"/>
                <a:gd name="connsiteX2296" fmla="*/ 915317 w 2630466"/>
                <a:gd name="connsiteY2296" fmla="*/ 131991 h 2928162"/>
                <a:gd name="connsiteX2297" fmla="*/ 884925 w 2630466"/>
                <a:gd name="connsiteY2297" fmla="*/ 131991 h 2928162"/>
                <a:gd name="connsiteX2298" fmla="*/ 886819 w 2630466"/>
                <a:gd name="connsiteY2298" fmla="*/ 129796 h 2928162"/>
                <a:gd name="connsiteX2299" fmla="*/ 875438 w 2630466"/>
                <a:gd name="connsiteY2299" fmla="*/ 125408 h 2928162"/>
                <a:gd name="connsiteX2300" fmla="*/ 877332 w 2630466"/>
                <a:gd name="connsiteY2300" fmla="*/ 120999 h 2928162"/>
                <a:gd name="connsiteX2301" fmla="*/ 886819 w 2630466"/>
                <a:gd name="connsiteY2301" fmla="*/ 114395 h 2928162"/>
                <a:gd name="connsiteX2302" fmla="*/ 886819 w 2630466"/>
                <a:gd name="connsiteY2302" fmla="*/ 103403 h 2928162"/>
                <a:gd name="connsiteX2303" fmla="*/ 885036 w 2630466"/>
                <a:gd name="connsiteY2303" fmla="*/ 103274 h 2928162"/>
                <a:gd name="connsiteX2304" fmla="*/ 837452 w 2630466"/>
                <a:gd name="connsiteY2304" fmla="*/ 101209 h 2928162"/>
                <a:gd name="connsiteX2305" fmla="*/ 822265 w 2630466"/>
                <a:gd name="connsiteY2305" fmla="*/ 114395 h 2928162"/>
                <a:gd name="connsiteX2306" fmla="*/ 826071 w 2630466"/>
                <a:gd name="connsiteY2306" fmla="*/ 116589 h 2928162"/>
                <a:gd name="connsiteX2307" fmla="*/ 786192 w 2630466"/>
                <a:gd name="connsiteY2307" fmla="*/ 127602 h 2928162"/>
                <a:gd name="connsiteX2308" fmla="*/ 788086 w 2630466"/>
                <a:gd name="connsiteY2308" fmla="*/ 123193 h 2928162"/>
                <a:gd name="connsiteX2309" fmla="*/ 784298 w 2630466"/>
                <a:gd name="connsiteY2309" fmla="*/ 120999 h 2928162"/>
                <a:gd name="connsiteX2310" fmla="*/ 807079 w 2630466"/>
                <a:gd name="connsiteY2310" fmla="*/ 116589 h 2928162"/>
                <a:gd name="connsiteX2311" fmla="*/ 765306 w 2630466"/>
                <a:gd name="connsiteY2311" fmla="*/ 116589 h 2928162"/>
                <a:gd name="connsiteX2312" fmla="*/ 776705 w 2630466"/>
                <a:gd name="connsiteY2312" fmla="*/ 112201 h 2928162"/>
                <a:gd name="connsiteX2313" fmla="*/ 788086 w 2630466"/>
                <a:gd name="connsiteY2313" fmla="*/ 114395 h 2928162"/>
                <a:gd name="connsiteX2314" fmla="*/ 786192 w 2630466"/>
                <a:gd name="connsiteY2314" fmla="*/ 110007 h 2928162"/>
                <a:gd name="connsiteX2315" fmla="*/ 784298 w 2630466"/>
                <a:gd name="connsiteY2315" fmla="*/ 110007 h 2928162"/>
                <a:gd name="connsiteX2316" fmla="*/ 789998 w 2630466"/>
                <a:gd name="connsiteY2316" fmla="*/ 107791 h 2928162"/>
                <a:gd name="connsiteX2317" fmla="*/ 805185 w 2630466"/>
                <a:gd name="connsiteY2317" fmla="*/ 112201 h 2928162"/>
                <a:gd name="connsiteX2318" fmla="*/ 810885 w 2630466"/>
                <a:gd name="connsiteY2318" fmla="*/ 107791 h 2928162"/>
                <a:gd name="connsiteX2319" fmla="*/ 803273 w 2630466"/>
                <a:gd name="connsiteY2319" fmla="*/ 105597 h 2928162"/>
                <a:gd name="connsiteX2320" fmla="*/ 808972 w 2630466"/>
                <a:gd name="connsiteY2320" fmla="*/ 105597 h 2928162"/>
                <a:gd name="connsiteX2321" fmla="*/ 801379 w 2630466"/>
                <a:gd name="connsiteY2321" fmla="*/ 103403 h 2928162"/>
                <a:gd name="connsiteX2322" fmla="*/ 943797 w 2630466"/>
                <a:gd name="connsiteY2322" fmla="*/ 96799 h 2928162"/>
                <a:gd name="connsiteX2323" fmla="*/ 936204 w 2630466"/>
                <a:gd name="connsiteY2323" fmla="*/ 103403 h 2928162"/>
                <a:gd name="connsiteX2324" fmla="*/ 926698 w 2630466"/>
                <a:gd name="connsiteY2324" fmla="*/ 101209 h 2928162"/>
                <a:gd name="connsiteX2325" fmla="*/ 721639 w 2630466"/>
                <a:gd name="connsiteY2325" fmla="*/ 96799 h 2928162"/>
                <a:gd name="connsiteX2326" fmla="*/ 710239 w 2630466"/>
                <a:gd name="connsiteY2326" fmla="*/ 110007 h 2928162"/>
                <a:gd name="connsiteX2327" fmla="*/ 715939 w 2630466"/>
                <a:gd name="connsiteY2327" fmla="*/ 110007 h 2928162"/>
                <a:gd name="connsiteX2328" fmla="*/ 710239 w 2630466"/>
                <a:gd name="connsiteY2328" fmla="*/ 114395 h 2928162"/>
                <a:gd name="connsiteX2329" fmla="*/ 738719 w 2630466"/>
                <a:gd name="connsiteY2329" fmla="*/ 110007 h 2928162"/>
                <a:gd name="connsiteX2330" fmla="*/ 723532 w 2630466"/>
                <a:gd name="connsiteY2330" fmla="*/ 123193 h 2928162"/>
                <a:gd name="connsiteX2331" fmla="*/ 687459 w 2630466"/>
                <a:gd name="connsiteY2331" fmla="*/ 127602 h 2928162"/>
                <a:gd name="connsiteX2332" fmla="*/ 689353 w 2630466"/>
                <a:gd name="connsiteY2332" fmla="*/ 127602 h 2928162"/>
                <a:gd name="connsiteX2333" fmla="*/ 620993 w 2630466"/>
                <a:gd name="connsiteY2333" fmla="*/ 136400 h 2928162"/>
                <a:gd name="connsiteX2334" fmla="*/ 620993 w 2630466"/>
                <a:gd name="connsiteY2334" fmla="*/ 131991 h 2928162"/>
                <a:gd name="connsiteX2335" fmla="*/ 664679 w 2630466"/>
                <a:gd name="connsiteY2335" fmla="*/ 123193 h 2928162"/>
                <a:gd name="connsiteX2336" fmla="*/ 630499 w 2630466"/>
                <a:gd name="connsiteY2336" fmla="*/ 125408 h 2928162"/>
                <a:gd name="connsiteX2337" fmla="*/ 641880 w 2630466"/>
                <a:gd name="connsiteY2337" fmla="*/ 120999 h 2928162"/>
                <a:gd name="connsiteX2338" fmla="*/ 626693 w 2630466"/>
                <a:gd name="connsiteY2338" fmla="*/ 123193 h 2928162"/>
                <a:gd name="connsiteX2339" fmla="*/ 624799 w 2630466"/>
                <a:gd name="connsiteY2339" fmla="*/ 125408 h 2928162"/>
                <a:gd name="connsiteX2340" fmla="*/ 617206 w 2630466"/>
                <a:gd name="connsiteY2340" fmla="*/ 127602 h 2928162"/>
                <a:gd name="connsiteX2341" fmla="*/ 613400 w 2630466"/>
                <a:gd name="connsiteY2341" fmla="*/ 125408 h 2928162"/>
                <a:gd name="connsiteX2342" fmla="*/ 607700 w 2630466"/>
                <a:gd name="connsiteY2342" fmla="*/ 127602 h 2928162"/>
                <a:gd name="connsiteX2343" fmla="*/ 590620 w 2630466"/>
                <a:gd name="connsiteY2343" fmla="*/ 123193 h 2928162"/>
                <a:gd name="connsiteX2344" fmla="*/ 628587 w 2630466"/>
                <a:gd name="connsiteY2344" fmla="*/ 114395 h 2928162"/>
                <a:gd name="connsiteX2345" fmla="*/ 603913 w 2630466"/>
                <a:gd name="connsiteY2345" fmla="*/ 116589 h 2928162"/>
                <a:gd name="connsiteX2346" fmla="*/ 634287 w 2630466"/>
                <a:gd name="connsiteY2346" fmla="*/ 112201 h 2928162"/>
                <a:gd name="connsiteX2347" fmla="*/ 615294 w 2630466"/>
                <a:gd name="connsiteY2347" fmla="*/ 112201 h 2928162"/>
                <a:gd name="connsiteX2348" fmla="*/ 641880 w 2630466"/>
                <a:gd name="connsiteY2348" fmla="*/ 107791 h 2928162"/>
                <a:gd name="connsiteX2349" fmla="*/ 632393 w 2630466"/>
                <a:gd name="connsiteY2349" fmla="*/ 105597 h 2928162"/>
                <a:gd name="connsiteX2350" fmla="*/ 653279 w 2630466"/>
                <a:gd name="connsiteY2350" fmla="*/ 103403 h 2928162"/>
                <a:gd name="connsiteX2351" fmla="*/ 651386 w 2630466"/>
                <a:gd name="connsiteY2351" fmla="*/ 105597 h 2928162"/>
                <a:gd name="connsiteX2352" fmla="*/ 668466 w 2630466"/>
                <a:gd name="connsiteY2352" fmla="*/ 112201 h 2928162"/>
                <a:gd name="connsiteX2353" fmla="*/ 664679 w 2630466"/>
                <a:gd name="connsiteY2353" fmla="*/ 112201 h 2928162"/>
                <a:gd name="connsiteX2354" fmla="*/ 696946 w 2630466"/>
                <a:gd name="connsiteY2354" fmla="*/ 116589 h 2928162"/>
                <a:gd name="connsiteX2355" fmla="*/ 691246 w 2630466"/>
                <a:gd name="connsiteY2355" fmla="*/ 112201 h 2928162"/>
                <a:gd name="connsiteX2356" fmla="*/ 698840 w 2630466"/>
                <a:gd name="connsiteY2356" fmla="*/ 107791 h 2928162"/>
                <a:gd name="connsiteX2357" fmla="*/ 696946 w 2630466"/>
                <a:gd name="connsiteY2357" fmla="*/ 103403 h 2928162"/>
                <a:gd name="connsiteX2358" fmla="*/ 854551 w 2630466"/>
                <a:gd name="connsiteY2358" fmla="*/ 94605 h 2928162"/>
                <a:gd name="connsiteX2359" fmla="*/ 890625 w 2630466"/>
                <a:gd name="connsiteY2359" fmla="*/ 96799 h 2928162"/>
                <a:gd name="connsiteX2360" fmla="*/ 883328 w 2630466"/>
                <a:gd name="connsiteY2360" fmla="*/ 103145 h 2928162"/>
                <a:gd name="connsiteX2361" fmla="*/ 856445 w 2630466"/>
                <a:gd name="connsiteY2361" fmla="*/ 101209 h 2928162"/>
                <a:gd name="connsiteX2362" fmla="*/ 862145 w 2630466"/>
                <a:gd name="connsiteY2362" fmla="*/ 101209 h 2928162"/>
                <a:gd name="connsiteX2363" fmla="*/ 850745 w 2630466"/>
                <a:gd name="connsiteY2363" fmla="*/ 96799 h 2928162"/>
                <a:gd name="connsiteX2364" fmla="*/ 856445 w 2630466"/>
                <a:gd name="connsiteY2364" fmla="*/ 96799 h 2928162"/>
                <a:gd name="connsiteX2365" fmla="*/ 641880 w 2630466"/>
                <a:gd name="connsiteY2365" fmla="*/ 85807 h 2928162"/>
                <a:gd name="connsiteX2366" fmla="*/ 657067 w 2630466"/>
                <a:gd name="connsiteY2366" fmla="*/ 88001 h 2928162"/>
                <a:gd name="connsiteX2367" fmla="*/ 611506 w 2630466"/>
                <a:gd name="connsiteY2367" fmla="*/ 105597 h 2928162"/>
                <a:gd name="connsiteX2368" fmla="*/ 620993 w 2630466"/>
                <a:gd name="connsiteY2368" fmla="*/ 96799 h 2928162"/>
                <a:gd name="connsiteX2369" fmla="*/ 571627 w 2630466"/>
                <a:gd name="connsiteY2369" fmla="*/ 114395 h 2928162"/>
                <a:gd name="connsiteX2370" fmla="*/ 573521 w 2630466"/>
                <a:gd name="connsiteY2370" fmla="*/ 107791 h 2928162"/>
                <a:gd name="connsiteX2371" fmla="*/ 550740 w 2630466"/>
                <a:gd name="connsiteY2371" fmla="*/ 112201 h 2928162"/>
                <a:gd name="connsiteX2372" fmla="*/ 554546 w 2630466"/>
                <a:gd name="connsiteY2372" fmla="*/ 107791 h 2928162"/>
                <a:gd name="connsiteX2373" fmla="*/ 550740 w 2630466"/>
                <a:gd name="connsiteY2373" fmla="*/ 107791 h 2928162"/>
                <a:gd name="connsiteX2374" fmla="*/ 643792 w 2630466"/>
                <a:gd name="connsiteY2374" fmla="*/ 88001 h 2928162"/>
                <a:gd name="connsiteX2375" fmla="*/ 996951 w 2630466"/>
                <a:gd name="connsiteY2375" fmla="*/ 72599 h 2928162"/>
                <a:gd name="connsiteX2376" fmla="*/ 989358 w 2630466"/>
                <a:gd name="connsiteY2376" fmla="*/ 74793 h 2928162"/>
                <a:gd name="connsiteX2377" fmla="*/ 996004 w 2630466"/>
                <a:gd name="connsiteY2377" fmla="*/ 72707 h 2928162"/>
                <a:gd name="connsiteX2378" fmla="*/ 1006568 w 2630466"/>
                <a:gd name="connsiteY2378" fmla="*/ 69373 h 2928162"/>
                <a:gd name="connsiteX2379" fmla="*/ 996004 w 2630466"/>
                <a:gd name="connsiteY2379" fmla="*/ 72707 h 2928162"/>
                <a:gd name="connsiteX2380" fmla="*/ 976065 w 2630466"/>
                <a:gd name="connsiteY2380" fmla="*/ 74793 h 2928162"/>
                <a:gd name="connsiteX2381" fmla="*/ 2159005 w 2630466"/>
                <a:gd name="connsiteY2381" fmla="*/ 68189 h 2928162"/>
                <a:gd name="connsiteX2382" fmla="*/ 2162811 w 2630466"/>
                <a:gd name="connsiteY2382" fmla="*/ 72599 h 2928162"/>
                <a:gd name="connsiteX2383" fmla="*/ 2174192 w 2630466"/>
                <a:gd name="connsiteY2383" fmla="*/ 74793 h 2928162"/>
                <a:gd name="connsiteX2384" fmla="*/ 2172298 w 2630466"/>
                <a:gd name="connsiteY2384" fmla="*/ 74793 h 2928162"/>
                <a:gd name="connsiteX2385" fmla="*/ 2193184 w 2630466"/>
                <a:gd name="connsiteY2385" fmla="*/ 81397 h 2928162"/>
                <a:gd name="connsiteX2386" fmla="*/ 2174192 w 2630466"/>
                <a:gd name="connsiteY2386" fmla="*/ 88001 h 2928162"/>
                <a:gd name="connsiteX2387" fmla="*/ 2166598 w 2630466"/>
                <a:gd name="connsiteY2387" fmla="*/ 85807 h 2928162"/>
                <a:gd name="connsiteX2388" fmla="*/ 2170404 w 2630466"/>
                <a:gd name="connsiteY2388" fmla="*/ 83591 h 2928162"/>
                <a:gd name="connsiteX2389" fmla="*/ 2149518 w 2630466"/>
                <a:gd name="connsiteY2389" fmla="*/ 83591 h 2928162"/>
                <a:gd name="connsiteX2390" fmla="*/ 2157111 w 2630466"/>
                <a:gd name="connsiteY2390" fmla="*/ 79203 h 2928162"/>
                <a:gd name="connsiteX2391" fmla="*/ 2138118 w 2630466"/>
                <a:gd name="connsiteY2391" fmla="*/ 70405 h 2928162"/>
                <a:gd name="connsiteX2392" fmla="*/ 1010244 w 2630466"/>
                <a:gd name="connsiteY2392" fmla="*/ 68189 h 2928162"/>
                <a:gd name="connsiteX2393" fmla="*/ 1009390 w 2630466"/>
                <a:gd name="connsiteY2393" fmla="*/ 68856 h 2928162"/>
                <a:gd name="connsiteX2394" fmla="*/ 1006568 w 2630466"/>
                <a:gd name="connsiteY2394" fmla="*/ 69373 h 2928162"/>
                <a:gd name="connsiteX2395" fmla="*/ 873544 w 2630466"/>
                <a:gd name="connsiteY2395" fmla="*/ 63801 h 2928162"/>
                <a:gd name="connsiteX2396" fmla="*/ 900112 w 2630466"/>
                <a:gd name="connsiteY2396" fmla="*/ 70405 h 2928162"/>
                <a:gd name="connsiteX2397" fmla="*/ 867845 w 2630466"/>
                <a:gd name="connsiteY2397" fmla="*/ 79203 h 2928162"/>
                <a:gd name="connsiteX2398" fmla="*/ 873544 w 2630466"/>
                <a:gd name="connsiteY2398" fmla="*/ 74793 h 2928162"/>
                <a:gd name="connsiteX2399" fmla="*/ 865932 w 2630466"/>
                <a:gd name="connsiteY2399" fmla="*/ 70405 h 2928162"/>
                <a:gd name="connsiteX2400" fmla="*/ 818478 w 2630466"/>
                <a:gd name="connsiteY2400" fmla="*/ 55003 h 2928162"/>
                <a:gd name="connsiteX2401" fmla="*/ 826071 w 2630466"/>
                <a:gd name="connsiteY2401" fmla="*/ 61607 h 2928162"/>
                <a:gd name="connsiteX2402" fmla="*/ 826071 w 2630466"/>
                <a:gd name="connsiteY2402" fmla="*/ 63801 h 2928162"/>
                <a:gd name="connsiteX2403" fmla="*/ 843152 w 2630466"/>
                <a:gd name="connsiteY2403" fmla="*/ 61607 h 2928162"/>
                <a:gd name="connsiteX2404" fmla="*/ 841258 w 2630466"/>
                <a:gd name="connsiteY2404" fmla="*/ 63801 h 2928162"/>
                <a:gd name="connsiteX2405" fmla="*/ 852658 w 2630466"/>
                <a:gd name="connsiteY2405" fmla="*/ 68189 h 2928162"/>
                <a:gd name="connsiteX2406" fmla="*/ 846958 w 2630466"/>
                <a:gd name="connsiteY2406" fmla="*/ 72599 h 2928162"/>
                <a:gd name="connsiteX2407" fmla="*/ 843152 w 2630466"/>
                <a:gd name="connsiteY2407" fmla="*/ 79203 h 2928162"/>
                <a:gd name="connsiteX2408" fmla="*/ 829859 w 2630466"/>
                <a:gd name="connsiteY2408" fmla="*/ 77009 h 2928162"/>
                <a:gd name="connsiteX2409" fmla="*/ 829859 w 2630466"/>
                <a:gd name="connsiteY2409" fmla="*/ 74793 h 2928162"/>
                <a:gd name="connsiteX2410" fmla="*/ 795679 w 2630466"/>
                <a:gd name="connsiteY2410" fmla="*/ 72599 h 2928162"/>
                <a:gd name="connsiteX2411" fmla="*/ 810885 w 2630466"/>
                <a:gd name="connsiteY2411" fmla="*/ 68189 h 2928162"/>
                <a:gd name="connsiteX2412" fmla="*/ 807079 w 2630466"/>
                <a:gd name="connsiteY2412" fmla="*/ 65995 h 2928162"/>
                <a:gd name="connsiteX2413" fmla="*/ 814672 w 2630466"/>
                <a:gd name="connsiteY2413" fmla="*/ 65995 h 2928162"/>
                <a:gd name="connsiteX2414" fmla="*/ 807079 w 2630466"/>
                <a:gd name="connsiteY2414" fmla="*/ 63801 h 2928162"/>
                <a:gd name="connsiteX2415" fmla="*/ 812778 w 2630466"/>
                <a:gd name="connsiteY2415" fmla="*/ 61607 h 2928162"/>
                <a:gd name="connsiteX2416" fmla="*/ 799485 w 2630466"/>
                <a:gd name="connsiteY2416" fmla="*/ 63801 h 2928162"/>
                <a:gd name="connsiteX2417" fmla="*/ 805185 w 2630466"/>
                <a:gd name="connsiteY2417" fmla="*/ 61607 h 2928162"/>
                <a:gd name="connsiteX2418" fmla="*/ 797591 w 2630466"/>
                <a:gd name="connsiteY2418" fmla="*/ 61607 h 2928162"/>
                <a:gd name="connsiteX2419" fmla="*/ 2050784 w 2630466"/>
                <a:gd name="connsiteY2419" fmla="*/ 48399 h 2928162"/>
                <a:gd name="connsiteX2420" fmla="*/ 2065971 w 2630466"/>
                <a:gd name="connsiteY2420" fmla="*/ 48399 h 2928162"/>
                <a:gd name="connsiteX2421" fmla="*/ 2054572 w 2630466"/>
                <a:gd name="connsiteY2421" fmla="*/ 52809 h 2928162"/>
                <a:gd name="connsiteX2422" fmla="*/ 2081158 w 2630466"/>
                <a:gd name="connsiteY2422" fmla="*/ 52809 h 2928162"/>
                <a:gd name="connsiteX2423" fmla="*/ 2096345 w 2630466"/>
                <a:gd name="connsiteY2423" fmla="*/ 61607 h 2928162"/>
                <a:gd name="connsiteX2424" fmla="*/ 2090645 w 2630466"/>
                <a:gd name="connsiteY2424" fmla="*/ 48399 h 2928162"/>
                <a:gd name="connsiteX2425" fmla="*/ 2111532 w 2630466"/>
                <a:gd name="connsiteY2425" fmla="*/ 50594 h 2928162"/>
                <a:gd name="connsiteX2426" fmla="*/ 2107744 w 2630466"/>
                <a:gd name="connsiteY2426" fmla="*/ 55003 h 2928162"/>
                <a:gd name="connsiteX2427" fmla="*/ 2119125 w 2630466"/>
                <a:gd name="connsiteY2427" fmla="*/ 52809 h 2928162"/>
                <a:gd name="connsiteX2428" fmla="*/ 2119125 w 2630466"/>
                <a:gd name="connsiteY2428" fmla="*/ 57197 h 2928162"/>
                <a:gd name="connsiteX2429" fmla="*/ 2141924 w 2630466"/>
                <a:gd name="connsiteY2429" fmla="*/ 59392 h 2928162"/>
                <a:gd name="connsiteX2430" fmla="*/ 2140012 w 2630466"/>
                <a:gd name="connsiteY2430" fmla="*/ 61607 h 2928162"/>
                <a:gd name="connsiteX2431" fmla="*/ 2149518 w 2630466"/>
                <a:gd name="connsiteY2431" fmla="*/ 65995 h 2928162"/>
                <a:gd name="connsiteX2432" fmla="*/ 2132418 w 2630466"/>
                <a:gd name="connsiteY2432" fmla="*/ 68189 h 2928162"/>
                <a:gd name="connsiteX2433" fmla="*/ 2126737 w 2630466"/>
                <a:gd name="connsiteY2433" fmla="*/ 74793 h 2928162"/>
                <a:gd name="connsiteX2434" fmla="*/ 2121038 w 2630466"/>
                <a:gd name="connsiteY2434" fmla="*/ 77009 h 2928162"/>
                <a:gd name="connsiteX2435" fmla="*/ 2121038 w 2630466"/>
                <a:gd name="connsiteY2435" fmla="*/ 83591 h 2928162"/>
                <a:gd name="connsiteX2436" fmla="*/ 2109638 w 2630466"/>
                <a:gd name="connsiteY2436" fmla="*/ 92389 h 2928162"/>
                <a:gd name="connsiteX2437" fmla="*/ 2111532 w 2630466"/>
                <a:gd name="connsiteY2437" fmla="*/ 94605 h 2928162"/>
                <a:gd name="connsiteX2438" fmla="*/ 2109638 w 2630466"/>
                <a:gd name="connsiteY2438" fmla="*/ 98993 h 2928162"/>
                <a:gd name="connsiteX2439" fmla="*/ 2077352 w 2630466"/>
                <a:gd name="connsiteY2439" fmla="*/ 88001 h 2928162"/>
                <a:gd name="connsiteX2440" fmla="*/ 2105851 w 2630466"/>
                <a:gd name="connsiteY2440" fmla="*/ 81397 h 2928162"/>
                <a:gd name="connsiteX2441" fmla="*/ 2081158 w 2630466"/>
                <a:gd name="connsiteY2441" fmla="*/ 81397 h 2928162"/>
                <a:gd name="connsiteX2442" fmla="*/ 2075458 w 2630466"/>
                <a:gd name="connsiteY2442" fmla="*/ 77009 h 2928162"/>
                <a:gd name="connsiteX2443" fmla="*/ 2105851 w 2630466"/>
                <a:gd name="connsiteY2443" fmla="*/ 70405 h 2928162"/>
                <a:gd name="connsiteX2444" fmla="*/ 2098239 w 2630466"/>
                <a:gd name="connsiteY2444" fmla="*/ 68189 h 2928162"/>
                <a:gd name="connsiteX2445" fmla="*/ 2102045 w 2630466"/>
                <a:gd name="connsiteY2445" fmla="*/ 65995 h 2928162"/>
                <a:gd name="connsiteX2446" fmla="*/ 2090645 w 2630466"/>
                <a:gd name="connsiteY2446" fmla="*/ 70405 h 2928162"/>
                <a:gd name="connsiteX2447" fmla="*/ 2084964 w 2630466"/>
                <a:gd name="connsiteY2447" fmla="*/ 65995 h 2928162"/>
                <a:gd name="connsiteX2448" fmla="*/ 2077352 w 2630466"/>
                <a:gd name="connsiteY2448" fmla="*/ 65995 h 2928162"/>
                <a:gd name="connsiteX2449" fmla="*/ 2077352 w 2630466"/>
                <a:gd name="connsiteY2449" fmla="*/ 68189 h 2928162"/>
                <a:gd name="connsiteX2450" fmla="*/ 2079264 w 2630466"/>
                <a:gd name="connsiteY2450" fmla="*/ 70405 h 2928162"/>
                <a:gd name="connsiteX2451" fmla="*/ 2060272 w 2630466"/>
                <a:gd name="connsiteY2451" fmla="*/ 72599 h 2928162"/>
                <a:gd name="connsiteX2452" fmla="*/ 2043191 w 2630466"/>
                <a:gd name="connsiteY2452" fmla="*/ 61607 h 2928162"/>
                <a:gd name="connsiteX2453" fmla="*/ 2054572 w 2630466"/>
                <a:gd name="connsiteY2453" fmla="*/ 61607 h 2928162"/>
                <a:gd name="connsiteX2454" fmla="*/ 2035579 w 2630466"/>
                <a:gd name="connsiteY2454" fmla="*/ 50594 h 2928162"/>
                <a:gd name="connsiteX2455" fmla="*/ 2050784 w 2630466"/>
                <a:gd name="connsiteY2455" fmla="*/ 50594 h 2928162"/>
                <a:gd name="connsiteX2456" fmla="*/ 2124825 w 2630466"/>
                <a:gd name="connsiteY2456" fmla="*/ 39602 h 2928162"/>
                <a:gd name="connsiteX2457" fmla="*/ 2155217 w 2630466"/>
                <a:gd name="connsiteY2457" fmla="*/ 43990 h 2928162"/>
                <a:gd name="connsiteX2458" fmla="*/ 2155217 w 2630466"/>
                <a:gd name="connsiteY2458" fmla="*/ 39602 h 2928162"/>
                <a:gd name="connsiteX2459" fmla="*/ 2164704 w 2630466"/>
                <a:gd name="connsiteY2459" fmla="*/ 39602 h 2928162"/>
                <a:gd name="connsiteX2460" fmla="*/ 2162811 w 2630466"/>
                <a:gd name="connsiteY2460" fmla="*/ 43990 h 2928162"/>
                <a:gd name="connsiteX2461" fmla="*/ 2206477 w 2630466"/>
                <a:gd name="connsiteY2461" fmla="*/ 46205 h 2928162"/>
                <a:gd name="connsiteX2462" fmla="*/ 2162811 w 2630466"/>
                <a:gd name="connsiteY2462" fmla="*/ 57197 h 2928162"/>
                <a:gd name="connsiteX2463" fmla="*/ 2162811 w 2630466"/>
                <a:gd name="connsiteY2463" fmla="*/ 55003 h 2928162"/>
                <a:gd name="connsiteX2464" fmla="*/ 2128631 w 2630466"/>
                <a:gd name="connsiteY2464" fmla="*/ 52809 h 2928162"/>
                <a:gd name="connsiteX2465" fmla="*/ 2140012 w 2630466"/>
                <a:gd name="connsiteY2465" fmla="*/ 50594 h 2928162"/>
                <a:gd name="connsiteX2466" fmla="*/ 2113444 w 2630466"/>
                <a:gd name="connsiteY2466" fmla="*/ 46205 h 2928162"/>
                <a:gd name="connsiteX2467" fmla="*/ 2119125 w 2630466"/>
                <a:gd name="connsiteY2467" fmla="*/ 46205 h 2928162"/>
                <a:gd name="connsiteX2468" fmla="*/ 2113444 w 2630466"/>
                <a:gd name="connsiteY2468" fmla="*/ 43990 h 2928162"/>
                <a:gd name="connsiteX2469" fmla="*/ 2124825 w 2630466"/>
                <a:gd name="connsiteY2469" fmla="*/ 43990 h 2928162"/>
                <a:gd name="connsiteX2470" fmla="*/ 2121038 w 2630466"/>
                <a:gd name="connsiteY2470" fmla="*/ 41796 h 2928162"/>
                <a:gd name="connsiteX2471" fmla="*/ 1005826 w 2630466"/>
                <a:gd name="connsiteY2471" fmla="*/ 28244 h 2928162"/>
                <a:gd name="connsiteX2472" fmla="*/ 1006457 w 2630466"/>
                <a:gd name="connsiteY2472" fmla="*/ 28610 h 2928162"/>
                <a:gd name="connsiteX2473" fmla="*/ 996951 w 2630466"/>
                <a:gd name="connsiteY2473" fmla="*/ 28610 h 2928162"/>
                <a:gd name="connsiteX2474" fmla="*/ 970365 w 2630466"/>
                <a:gd name="connsiteY2474" fmla="*/ 26394 h 2928162"/>
                <a:gd name="connsiteX2475" fmla="*/ 981764 w 2630466"/>
                <a:gd name="connsiteY2475" fmla="*/ 35192 h 2928162"/>
                <a:gd name="connsiteX2476" fmla="*/ 981764 w 2630466"/>
                <a:gd name="connsiteY2476" fmla="*/ 37407 h 2928162"/>
                <a:gd name="connsiteX2477" fmla="*/ 998864 w 2630466"/>
                <a:gd name="connsiteY2477" fmla="*/ 43990 h 2928162"/>
                <a:gd name="connsiteX2478" fmla="*/ 996951 w 2630466"/>
                <a:gd name="connsiteY2478" fmla="*/ 41796 h 2928162"/>
                <a:gd name="connsiteX2479" fmla="*/ 1008351 w 2630466"/>
                <a:gd name="connsiteY2479" fmla="*/ 39602 h 2928162"/>
                <a:gd name="connsiteX2480" fmla="*/ 1002651 w 2630466"/>
                <a:gd name="connsiteY2480" fmla="*/ 43990 h 2928162"/>
                <a:gd name="connsiteX2481" fmla="*/ 1000757 w 2630466"/>
                <a:gd name="connsiteY2481" fmla="*/ 52809 h 2928162"/>
                <a:gd name="connsiteX2482" fmla="*/ 1019750 w 2630466"/>
                <a:gd name="connsiteY2482" fmla="*/ 55003 h 2928162"/>
                <a:gd name="connsiteX2483" fmla="*/ 979871 w 2630466"/>
                <a:gd name="connsiteY2483" fmla="*/ 65995 h 2928162"/>
                <a:gd name="connsiteX2484" fmla="*/ 985570 w 2630466"/>
                <a:gd name="connsiteY2484" fmla="*/ 61607 h 2928162"/>
                <a:gd name="connsiteX2485" fmla="*/ 976065 w 2630466"/>
                <a:gd name="connsiteY2485" fmla="*/ 65995 h 2928162"/>
                <a:gd name="connsiteX2486" fmla="*/ 977977 w 2630466"/>
                <a:gd name="connsiteY2486" fmla="*/ 68189 h 2928162"/>
                <a:gd name="connsiteX2487" fmla="*/ 958984 w 2630466"/>
                <a:gd name="connsiteY2487" fmla="*/ 70405 h 2928162"/>
                <a:gd name="connsiteX2488" fmla="*/ 955178 w 2630466"/>
                <a:gd name="connsiteY2488" fmla="*/ 68189 h 2928162"/>
                <a:gd name="connsiteX2489" fmla="*/ 955178 w 2630466"/>
                <a:gd name="connsiteY2489" fmla="*/ 74793 h 2928162"/>
                <a:gd name="connsiteX2490" fmla="*/ 922911 w 2630466"/>
                <a:gd name="connsiteY2490" fmla="*/ 70405 h 2928162"/>
                <a:gd name="connsiteX2491" fmla="*/ 934292 w 2630466"/>
                <a:gd name="connsiteY2491" fmla="*/ 68189 h 2928162"/>
                <a:gd name="connsiteX2492" fmla="*/ 919105 w 2630466"/>
                <a:gd name="connsiteY2492" fmla="*/ 65995 h 2928162"/>
                <a:gd name="connsiteX2493" fmla="*/ 924804 w 2630466"/>
                <a:gd name="connsiteY2493" fmla="*/ 63801 h 2928162"/>
                <a:gd name="connsiteX2494" fmla="*/ 930504 w 2630466"/>
                <a:gd name="connsiteY2494" fmla="*/ 59392 h 2928162"/>
                <a:gd name="connsiteX2495" fmla="*/ 955178 w 2630466"/>
                <a:gd name="connsiteY2495" fmla="*/ 55003 h 2928162"/>
                <a:gd name="connsiteX2496" fmla="*/ 924804 w 2630466"/>
                <a:gd name="connsiteY2496" fmla="*/ 57197 h 2928162"/>
                <a:gd name="connsiteX2497" fmla="*/ 926698 w 2630466"/>
                <a:gd name="connsiteY2497" fmla="*/ 55003 h 2928162"/>
                <a:gd name="connsiteX2498" fmla="*/ 907705 w 2630466"/>
                <a:gd name="connsiteY2498" fmla="*/ 55003 h 2928162"/>
                <a:gd name="connsiteX2499" fmla="*/ 928592 w 2630466"/>
                <a:gd name="connsiteY2499" fmla="*/ 50594 h 2928162"/>
                <a:gd name="connsiteX2500" fmla="*/ 911511 w 2630466"/>
                <a:gd name="connsiteY2500" fmla="*/ 50594 h 2928162"/>
                <a:gd name="connsiteX2501" fmla="*/ 909618 w 2630466"/>
                <a:gd name="connsiteY2501" fmla="*/ 43990 h 2928162"/>
                <a:gd name="connsiteX2502" fmla="*/ 936204 w 2630466"/>
                <a:gd name="connsiteY2502" fmla="*/ 43990 h 2928162"/>
                <a:gd name="connsiteX2503" fmla="*/ 917211 w 2630466"/>
                <a:gd name="connsiteY2503" fmla="*/ 41796 h 2928162"/>
                <a:gd name="connsiteX2504" fmla="*/ 926698 w 2630466"/>
                <a:gd name="connsiteY2504" fmla="*/ 39602 h 2928162"/>
                <a:gd name="connsiteX2505" fmla="*/ 922911 w 2630466"/>
                <a:gd name="connsiteY2505" fmla="*/ 37407 h 2928162"/>
                <a:gd name="connsiteX2506" fmla="*/ 945691 w 2630466"/>
                <a:gd name="connsiteY2506" fmla="*/ 37407 h 2928162"/>
                <a:gd name="connsiteX2507" fmla="*/ 934292 w 2630466"/>
                <a:gd name="connsiteY2507" fmla="*/ 32998 h 2928162"/>
                <a:gd name="connsiteX2508" fmla="*/ 962772 w 2630466"/>
                <a:gd name="connsiteY2508" fmla="*/ 28610 h 2928162"/>
                <a:gd name="connsiteX2509" fmla="*/ 955178 w 2630466"/>
                <a:gd name="connsiteY2509" fmla="*/ 28610 h 2928162"/>
                <a:gd name="connsiteX2510" fmla="*/ 1122271 w 2630466"/>
                <a:gd name="connsiteY2510" fmla="*/ 4410 h 2928162"/>
                <a:gd name="connsiteX2511" fmla="*/ 1164044 w 2630466"/>
                <a:gd name="connsiteY2511" fmla="*/ 8798 h 2928162"/>
                <a:gd name="connsiteX2512" fmla="*/ 1152663 w 2630466"/>
                <a:gd name="connsiteY2512" fmla="*/ 4410 h 2928162"/>
                <a:gd name="connsiteX2513" fmla="*/ 1194436 w 2630466"/>
                <a:gd name="connsiteY2513" fmla="*/ 8798 h 2928162"/>
                <a:gd name="connsiteX2514" fmla="*/ 1188736 w 2630466"/>
                <a:gd name="connsiteY2514" fmla="*/ 4410 h 2928162"/>
                <a:gd name="connsiteX2515" fmla="*/ 1258989 w 2630466"/>
                <a:gd name="connsiteY2515" fmla="*/ 4410 h 2928162"/>
                <a:gd name="connsiteX2516" fmla="*/ 1234297 w 2630466"/>
                <a:gd name="connsiteY2516" fmla="*/ 8798 h 2928162"/>
                <a:gd name="connsiteX2517" fmla="*/ 1285576 w 2630466"/>
                <a:gd name="connsiteY2517" fmla="*/ 6604 h 2928162"/>
                <a:gd name="connsiteX2518" fmla="*/ 1283663 w 2630466"/>
                <a:gd name="connsiteY2518" fmla="*/ 8798 h 2928162"/>
                <a:gd name="connsiteX2519" fmla="*/ 1287469 w 2630466"/>
                <a:gd name="connsiteY2519" fmla="*/ 8798 h 2928162"/>
                <a:gd name="connsiteX2520" fmla="*/ 1285576 w 2630466"/>
                <a:gd name="connsiteY2520" fmla="*/ 10992 h 2928162"/>
                <a:gd name="connsiteX2521" fmla="*/ 1304550 w 2630466"/>
                <a:gd name="connsiteY2521" fmla="*/ 13208 h 2928162"/>
                <a:gd name="connsiteX2522" fmla="*/ 1217216 w 2630466"/>
                <a:gd name="connsiteY2522" fmla="*/ 28610 h 2928162"/>
                <a:gd name="connsiteX2523" fmla="*/ 1258989 w 2630466"/>
                <a:gd name="connsiteY2523" fmla="*/ 24200 h 2928162"/>
                <a:gd name="connsiteX2524" fmla="*/ 1186843 w 2630466"/>
                <a:gd name="connsiteY2524" fmla="*/ 37407 h 2928162"/>
                <a:gd name="connsiteX2525" fmla="*/ 1188736 w 2630466"/>
                <a:gd name="connsiteY2525" fmla="*/ 41796 h 2928162"/>
                <a:gd name="connsiteX2526" fmla="*/ 1167850 w 2630466"/>
                <a:gd name="connsiteY2526" fmla="*/ 43990 h 2928162"/>
                <a:gd name="connsiteX2527" fmla="*/ 1183037 w 2630466"/>
                <a:gd name="connsiteY2527" fmla="*/ 43990 h 2928162"/>
                <a:gd name="connsiteX2528" fmla="*/ 1173549 w 2630466"/>
                <a:gd name="connsiteY2528" fmla="*/ 46205 h 2928162"/>
                <a:gd name="connsiteX2529" fmla="*/ 1175443 w 2630466"/>
                <a:gd name="connsiteY2529" fmla="*/ 48399 h 2928162"/>
                <a:gd name="connsiteX2530" fmla="*/ 1137457 w 2630466"/>
                <a:gd name="connsiteY2530" fmla="*/ 48399 h 2928162"/>
                <a:gd name="connsiteX2531" fmla="*/ 1148857 w 2630466"/>
                <a:gd name="connsiteY2531" fmla="*/ 50594 h 2928162"/>
                <a:gd name="connsiteX2532" fmla="*/ 1108977 w 2630466"/>
                <a:gd name="connsiteY2532" fmla="*/ 52809 h 2928162"/>
                <a:gd name="connsiteX2533" fmla="*/ 1131776 w 2630466"/>
                <a:gd name="connsiteY2533" fmla="*/ 57197 h 2928162"/>
                <a:gd name="connsiteX2534" fmla="*/ 1086197 w 2630466"/>
                <a:gd name="connsiteY2534" fmla="*/ 59392 h 2928162"/>
                <a:gd name="connsiteX2535" fmla="*/ 1124183 w 2630466"/>
                <a:gd name="connsiteY2535" fmla="*/ 65995 h 2928162"/>
                <a:gd name="connsiteX2536" fmla="*/ 1101384 w 2630466"/>
                <a:gd name="connsiteY2536" fmla="*/ 68189 h 2928162"/>
                <a:gd name="connsiteX2537" fmla="*/ 1110890 w 2630466"/>
                <a:gd name="connsiteY2537" fmla="*/ 72599 h 2928162"/>
                <a:gd name="connsiteX2538" fmla="*/ 1074798 w 2630466"/>
                <a:gd name="connsiteY2538" fmla="*/ 77009 h 2928162"/>
                <a:gd name="connsiteX2539" fmla="*/ 1071010 w 2630466"/>
                <a:gd name="connsiteY2539" fmla="*/ 83591 h 2928162"/>
                <a:gd name="connsiteX2540" fmla="*/ 1029237 w 2630466"/>
                <a:gd name="connsiteY2540" fmla="*/ 85807 h 2928162"/>
                <a:gd name="connsiteX2541" fmla="*/ 1031131 w 2630466"/>
                <a:gd name="connsiteY2541" fmla="*/ 88001 h 2928162"/>
                <a:gd name="connsiteX2542" fmla="*/ 1021644 w 2630466"/>
                <a:gd name="connsiteY2542" fmla="*/ 88001 h 2928162"/>
                <a:gd name="connsiteX2543" fmla="*/ 1050124 w 2630466"/>
                <a:gd name="connsiteY2543" fmla="*/ 90195 h 2928162"/>
                <a:gd name="connsiteX2544" fmla="*/ 1048230 w 2630466"/>
                <a:gd name="connsiteY2544" fmla="*/ 94605 h 2928162"/>
                <a:gd name="connsiteX2545" fmla="*/ 1059611 w 2630466"/>
                <a:gd name="connsiteY2545" fmla="*/ 94605 h 2928162"/>
                <a:gd name="connsiteX2546" fmla="*/ 1052018 w 2630466"/>
                <a:gd name="connsiteY2546" fmla="*/ 101209 h 2928162"/>
                <a:gd name="connsiteX2547" fmla="*/ 1017838 w 2630466"/>
                <a:gd name="connsiteY2547" fmla="*/ 107791 h 2928162"/>
                <a:gd name="connsiteX2548" fmla="*/ 1023538 w 2630466"/>
                <a:gd name="connsiteY2548" fmla="*/ 103403 h 2928162"/>
                <a:gd name="connsiteX2549" fmla="*/ 951391 w 2630466"/>
                <a:gd name="connsiteY2549" fmla="*/ 103403 h 2928162"/>
                <a:gd name="connsiteX2550" fmla="*/ 951391 w 2630466"/>
                <a:gd name="connsiteY2550" fmla="*/ 101209 h 2928162"/>
                <a:gd name="connsiteX2551" fmla="*/ 939991 w 2630466"/>
                <a:gd name="connsiteY2551" fmla="*/ 103403 h 2928162"/>
                <a:gd name="connsiteX2552" fmla="*/ 943797 w 2630466"/>
                <a:gd name="connsiteY2552" fmla="*/ 96799 h 2928162"/>
                <a:gd name="connsiteX2553" fmla="*/ 968471 w 2630466"/>
                <a:gd name="connsiteY2553" fmla="*/ 90195 h 2928162"/>
                <a:gd name="connsiteX2554" fmla="*/ 966578 w 2630466"/>
                <a:gd name="connsiteY2554" fmla="*/ 79203 h 2928162"/>
                <a:gd name="connsiteX2555" fmla="*/ 979871 w 2630466"/>
                <a:gd name="connsiteY2555" fmla="*/ 79203 h 2928162"/>
                <a:gd name="connsiteX2556" fmla="*/ 985570 w 2630466"/>
                <a:gd name="connsiteY2556" fmla="*/ 85807 h 2928162"/>
                <a:gd name="connsiteX2557" fmla="*/ 1027344 w 2630466"/>
                <a:gd name="connsiteY2557" fmla="*/ 77009 h 2928162"/>
                <a:gd name="connsiteX2558" fmla="*/ 991252 w 2630466"/>
                <a:gd name="connsiteY2558" fmla="*/ 83591 h 2928162"/>
                <a:gd name="connsiteX2559" fmla="*/ 993164 w 2630466"/>
                <a:gd name="connsiteY2559" fmla="*/ 79203 h 2928162"/>
                <a:gd name="connsiteX2560" fmla="*/ 1012138 w 2630466"/>
                <a:gd name="connsiteY2560" fmla="*/ 74793 h 2928162"/>
                <a:gd name="connsiteX2561" fmla="*/ 1004545 w 2630466"/>
                <a:gd name="connsiteY2561" fmla="*/ 72599 h 2928162"/>
                <a:gd name="connsiteX2562" fmla="*/ 1009390 w 2630466"/>
                <a:gd name="connsiteY2562" fmla="*/ 68856 h 2928162"/>
                <a:gd name="connsiteX2563" fmla="*/ 1050124 w 2630466"/>
                <a:gd name="connsiteY2563" fmla="*/ 61607 h 2928162"/>
                <a:gd name="connsiteX2564" fmla="*/ 1021644 w 2630466"/>
                <a:gd name="connsiteY2564" fmla="*/ 59392 h 2928162"/>
                <a:gd name="connsiteX2565" fmla="*/ 1031131 w 2630466"/>
                <a:gd name="connsiteY2565" fmla="*/ 59392 h 2928162"/>
                <a:gd name="connsiteX2566" fmla="*/ 1015944 w 2630466"/>
                <a:gd name="connsiteY2566" fmla="*/ 50594 h 2928162"/>
                <a:gd name="connsiteX2567" fmla="*/ 1015944 w 2630466"/>
                <a:gd name="connsiteY2567" fmla="*/ 43990 h 2928162"/>
                <a:gd name="connsiteX2568" fmla="*/ 1076710 w 2630466"/>
                <a:gd name="connsiteY2568" fmla="*/ 50594 h 2928162"/>
                <a:gd name="connsiteX2569" fmla="*/ 1055824 w 2630466"/>
                <a:gd name="connsiteY2569" fmla="*/ 41796 h 2928162"/>
                <a:gd name="connsiteX2570" fmla="*/ 1127970 w 2630466"/>
                <a:gd name="connsiteY2570" fmla="*/ 32998 h 2928162"/>
                <a:gd name="connsiteX2571" fmla="*/ 1108977 w 2630466"/>
                <a:gd name="connsiteY2571" fmla="*/ 32998 h 2928162"/>
                <a:gd name="connsiteX2572" fmla="*/ 1135564 w 2630466"/>
                <a:gd name="connsiteY2572" fmla="*/ 24200 h 2928162"/>
                <a:gd name="connsiteX2573" fmla="*/ 1061523 w 2630466"/>
                <a:gd name="connsiteY2573" fmla="*/ 37407 h 2928162"/>
                <a:gd name="connsiteX2574" fmla="*/ 1071010 w 2630466"/>
                <a:gd name="connsiteY2574" fmla="*/ 35192 h 2928162"/>
                <a:gd name="connsiteX2575" fmla="*/ 1023538 w 2630466"/>
                <a:gd name="connsiteY2575" fmla="*/ 37407 h 2928162"/>
                <a:gd name="connsiteX2576" fmla="*/ 1065311 w 2630466"/>
                <a:gd name="connsiteY2576" fmla="*/ 28610 h 2928162"/>
                <a:gd name="connsiteX2577" fmla="*/ 1000757 w 2630466"/>
                <a:gd name="connsiteY2577" fmla="*/ 32998 h 2928162"/>
                <a:gd name="connsiteX2578" fmla="*/ 1050124 w 2630466"/>
                <a:gd name="connsiteY2578" fmla="*/ 26394 h 2928162"/>
                <a:gd name="connsiteX2579" fmla="*/ 1005826 w 2630466"/>
                <a:gd name="connsiteY2579" fmla="*/ 28244 h 2928162"/>
                <a:gd name="connsiteX2580" fmla="*/ 1002651 w 2630466"/>
                <a:gd name="connsiteY2580" fmla="*/ 26394 h 2928162"/>
                <a:gd name="connsiteX2581" fmla="*/ 1027344 w 2630466"/>
                <a:gd name="connsiteY2581" fmla="*/ 24200 h 2928162"/>
                <a:gd name="connsiteX2582" fmla="*/ 995058 w 2630466"/>
                <a:gd name="connsiteY2582" fmla="*/ 24200 h 2928162"/>
                <a:gd name="connsiteX2583" fmla="*/ 1006457 w 2630466"/>
                <a:gd name="connsiteY2583" fmla="*/ 22006 h 2928162"/>
                <a:gd name="connsiteX2584" fmla="*/ 989358 w 2630466"/>
                <a:gd name="connsiteY2584" fmla="*/ 24200 h 2928162"/>
                <a:gd name="connsiteX2585" fmla="*/ 987464 w 2630466"/>
                <a:gd name="connsiteY2585" fmla="*/ 22006 h 2928162"/>
                <a:gd name="connsiteX2586" fmla="*/ 1059611 w 2630466"/>
                <a:gd name="connsiteY2586" fmla="*/ 17596 h 2928162"/>
                <a:gd name="connsiteX2587" fmla="*/ 1046318 w 2630466"/>
                <a:gd name="connsiteY2587" fmla="*/ 15402 h 2928162"/>
                <a:gd name="connsiteX2588" fmla="*/ 1086197 w 2630466"/>
                <a:gd name="connsiteY2588" fmla="*/ 15402 h 2928162"/>
                <a:gd name="connsiteX2589" fmla="*/ 1114677 w 2630466"/>
                <a:gd name="connsiteY2589" fmla="*/ 19790 h 2928162"/>
                <a:gd name="connsiteX2590" fmla="*/ 1091897 w 2630466"/>
                <a:gd name="connsiteY2590" fmla="*/ 10992 h 2928162"/>
                <a:gd name="connsiteX2591" fmla="*/ 1101384 w 2630466"/>
                <a:gd name="connsiteY2591" fmla="*/ 10992 h 2928162"/>
                <a:gd name="connsiteX2592" fmla="*/ 1097597 w 2630466"/>
                <a:gd name="connsiteY2592" fmla="*/ 8798 h 2928162"/>
                <a:gd name="connsiteX2593" fmla="*/ 1110890 w 2630466"/>
                <a:gd name="connsiteY2593" fmla="*/ 8798 h 2928162"/>
                <a:gd name="connsiteX2594" fmla="*/ 1108977 w 2630466"/>
                <a:gd name="connsiteY2594" fmla="*/ 6604 h 2928162"/>
                <a:gd name="connsiteX2595" fmla="*/ 1131776 w 2630466"/>
                <a:gd name="connsiteY2595" fmla="*/ 8798 h 2928162"/>
                <a:gd name="connsiteX2596" fmla="*/ 1538108 w 2630466"/>
                <a:gd name="connsiteY2596" fmla="*/ 0 h 2928162"/>
                <a:gd name="connsiteX2597" fmla="*/ 1665321 w 2630466"/>
                <a:gd name="connsiteY2597" fmla="*/ 0 h 2928162"/>
                <a:gd name="connsiteX2598" fmla="*/ 1602661 w 2630466"/>
                <a:gd name="connsiteY2598" fmla="*/ 4410 h 2928162"/>
                <a:gd name="connsiteX2599" fmla="*/ 1705200 w 2630466"/>
                <a:gd name="connsiteY2599" fmla="*/ 8798 h 2928162"/>
                <a:gd name="connsiteX2600" fmla="*/ 1619760 w 2630466"/>
                <a:gd name="connsiteY2600" fmla="*/ 17596 h 2928162"/>
                <a:gd name="connsiteX2601" fmla="*/ 1703307 w 2630466"/>
                <a:gd name="connsiteY2601" fmla="*/ 24200 h 2928162"/>
                <a:gd name="connsiteX2602" fmla="*/ 1682420 w 2630466"/>
                <a:gd name="connsiteY2602" fmla="*/ 35192 h 2928162"/>
                <a:gd name="connsiteX2603" fmla="*/ 1803933 w 2630466"/>
                <a:gd name="connsiteY2603" fmla="*/ 24200 h 2928162"/>
                <a:gd name="connsiteX2604" fmla="*/ 1771666 w 2630466"/>
                <a:gd name="connsiteY2604" fmla="*/ 30804 h 2928162"/>
                <a:gd name="connsiteX2605" fmla="*/ 1775453 w 2630466"/>
                <a:gd name="connsiteY2605" fmla="*/ 32998 h 2928162"/>
                <a:gd name="connsiteX2606" fmla="*/ 1746973 w 2630466"/>
                <a:gd name="connsiteY2606" fmla="*/ 37407 h 2928162"/>
                <a:gd name="connsiteX2607" fmla="*/ 1756460 w 2630466"/>
                <a:gd name="connsiteY2607" fmla="*/ 39602 h 2928162"/>
                <a:gd name="connsiteX2608" fmla="*/ 1718493 w 2630466"/>
                <a:gd name="connsiteY2608" fmla="*/ 41796 h 2928162"/>
                <a:gd name="connsiteX2609" fmla="*/ 1712794 w 2630466"/>
                <a:gd name="connsiteY2609" fmla="*/ 50594 h 2928162"/>
                <a:gd name="connsiteX2610" fmla="*/ 1716600 w 2630466"/>
                <a:gd name="connsiteY2610" fmla="*/ 55003 h 2928162"/>
                <a:gd name="connsiteX2611" fmla="*/ 1695713 w 2630466"/>
                <a:gd name="connsiteY2611" fmla="*/ 65995 h 2928162"/>
                <a:gd name="connsiteX2612" fmla="*/ 1697607 w 2630466"/>
                <a:gd name="connsiteY2612" fmla="*/ 68189 h 2928162"/>
                <a:gd name="connsiteX2613" fmla="*/ 1688120 w 2630466"/>
                <a:gd name="connsiteY2613" fmla="*/ 81397 h 2928162"/>
                <a:gd name="connsiteX2614" fmla="*/ 1710900 w 2630466"/>
                <a:gd name="connsiteY2614" fmla="*/ 83591 h 2928162"/>
                <a:gd name="connsiteX2615" fmla="*/ 1695713 w 2630466"/>
                <a:gd name="connsiteY2615" fmla="*/ 83591 h 2928162"/>
                <a:gd name="connsiteX2616" fmla="*/ 1718493 w 2630466"/>
                <a:gd name="connsiteY2616" fmla="*/ 88001 h 2928162"/>
                <a:gd name="connsiteX2617" fmla="*/ 1714687 w 2630466"/>
                <a:gd name="connsiteY2617" fmla="*/ 96799 h 2928162"/>
                <a:gd name="connsiteX2618" fmla="*/ 1671021 w 2630466"/>
                <a:gd name="connsiteY2618" fmla="*/ 98993 h 2928162"/>
                <a:gd name="connsiteX2619" fmla="*/ 1678614 w 2630466"/>
                <a:gd name="connsiteY2619" fmla="*/ 101209 h 2928162"/>
                <a:gd name="connsiteX2620" fmla="*/ 1684314 w 2630466"/>
                <a:gd name="connsiteY2620" fmla="*/ 105597 h 2928162"/>
                <a:gd name="connsiteX2621" fmla="*/ 1699501 w 2630466"/>
                <a:gd name="connsiteY2621" fmla="*/ 107791 h 2928162"/>
                <a:gd name="connsiteX2622" fmla="*/ 1697607 w 2630466"/>
                <a:gd name="connsiteY2622" fmla="*/ 125408 h 2928162"/>
                <a:gd name="connsiteX2623" fmla="*/ 1691907 w 2630466"/>
                <a:gd name="connsiteY2623" fmla="*/ 123193 h 2928162"/>
                <a:gd name="connsiteX2624" fmla="*/ 1669127 w 2630466"/>
                <a:gd name="connsiteY2624" fmla="*/ 125408 h 2928162"/>
                <a:gd name="connsiteX2625" fmla="*/ 1682420 w 2630466"/>
                <a:gd name="connsiteY2625" fmla="*/ 125408 h 2928162"/>
                <a:gd name="connsiteX2626" fmla="*/ 1682420 w 2630466"/>
                <a:gd name="connsiteY2626" fmla="*/ 134206 h 2928162"/>
                <a:gd name="connsiteX2627" fmla="*/ 1695713 w 2630466"/>
                <a:gd name="connsiteY2627" fmla="*/ 129796 h 2928162"/>
                <a:gd name="connsiteX2628" fmla="*/ 1701394 w 2630466"/>
                <a:gd name="connsiteY2628" fmla="*/ 138594 h 2928162"/>
                <a:gd name="connsiteX2629" fmla="*/ 1669127 w 2630466"/>
                <a:gd name="connsiteY2629" fmla="*/ 140789 h 2928162"/>
                <a:gd name="connsiteX2630" fmla="*/ 1671021 w 2630466"/>
                <a:gd name="connsiteY2630" fmla="*/ 134206 h 2928162"/>
                <a:gd name="connsiteX2631" fmla="*/ 1665321 w 2630466"/>
                <a:gd name="connsiteY2631" fmla="*/ 140789 h 2928162"/>
                <a:gd name="connsiteX2632" fmla="*/ 1665321 w 2630466"/>
                <a:gd name="connsiteY2632" fmla="*/ 145198 h 2928162"/>
                <a:gd name="connsiteX2633" fmla="*/ 1678614 w 2630466"/>
                <a:gd name="connsiteY2633" fmla="*/ 145198 h 2928162"/>
                <a:gd name="connsiteX2634" fmla="*/ 1684314 w 2630466"/>
                <a:gd name="connsiteY2634" fmla="*/ 153996 h 2928162"/>
                <a:gd name="connsiteX2635" fmla="*/ 1627354 w 2630466"/>
                <a:gd name="connsiteY2635" fmla="*/ 147392 h 2928162"/>
                <a:gd name="connsiteX2636" fmla="*/ 1634947 w 2630466"/>
                <a:gd name="connsiteY2636" fmla="*/ 153996 h 2928162"/>
                <a:gd name="connsiteX2637" fmla="*/ 1604574 w 2630466"/>
                <a:gd name="connsiteY2637" fmla="*/ 153996 h 2928162"/>
                <a:gd name="connsiteX2638" fmla="*/ 1612167 w 2630466"/>
                <a:gd name="connsiteY2638" fmla="*/ 158406 h 2928162"/>
                <a:gd name="connsiteX2639" fmla="*/ 1600768 w 2630466"/>
                <a:gd name="connsiteY2639" fmla="*/ 160600 h 2928162"/>
                <a:gd name="connsiteX2640" fmla="*/ 1625571 w 2630466"/>
                <a:gd name="connsiteY2640" fmla="*/ 163203 h 2928162"/>
                <a:gd name="connsiteX2641" fmla="*/ 1608361 w 2630466"/>
                <a:gd name="connsiteY2641" fmla="*/ 167204 h 2928162"/>
                <a:gd name="connsiteX2642" fmla="*/ 1627354 w 2630466"/>
                <a:gd name="connsiteY2642" fmla="*/ 164988 h 2928162"/>
                <a:gd name="connsiteX2643" fmla="*/ 1631141 w 2630466"/>
                <a:gd name="connsiteY2643" fmla="*/ 171592 h 2928162"/>
                <a:gd name="connsiteX2644" fmla="*/ 1625460 w 2630466"/>
                <a:gd name="connsiteY2644" fmla="*/ 173808 h 2928162"/>
                <a:gd name="connsiteX2645" fmla="*/ 1661533 w 2630466"/>
                <a:gd name="connsiteY2645" fmla="*/ 184800 h 2928162"/>
                <a:gd name="connsiteX2646" fmla="*/ 1653940 w 2630466"/>
                <a:gd name="connsiteY2646" fmla="*/ 193598 h 2928162"/>
                <a:gd name="connsiteX2647" fmla="*/ 1661533 w 2630466"/>
                <a:gd name="connsiteY2647" fmla="*/ 189188 h 2928162"/>
                <a:gd name="connsiteX2648" fmla="*/ 1661533 w 2630466"/>
                <a:gd name="connsiteY2648" fmla="*/ 200201 h 2928162"/>
                <a:gd name="connsiteX2649" fmla="*/ 1652028 w 2630466"/>
                <a:gd name="connsiteY2649" fmla="*/ 208999 h 2928162"/>
                <a:gd name="connsiteX2650" fmla="*/ 1652028 w 2630466"/>
                <a:gd name="connsiteY2650" fmla="*/ 200201 h 2928162"/>
                <a:gd name="connsiteX2651" fmla="*/ 1640647 w 2630466"/>
                <a:gd name="connsiteY2651" fmla="*/ 208999 h 2928162"/>
                <a:gd name="connsiteX2652" fmla="*/ 1629248 w 2630466"/>
                <a:gd name="connsiteY2652" fmla="*/ 195792 h 2928162"/>
                <a:gd name="connsiteX2653" fmla="*/ 1598874 w 2630466"/>
                <a:gd name="connsiteY2653" fmla="*/ 186994 h 2928162"/>
                <a:gd name="connsiteX2654" fmla="*/ 1610255 w 2630466"/>
                <a:gd name="connsiteY2654" fmla="*/ 198007 h 2928162"/>
                <a:gd name="connsiteX2655" fmla="*/ 1581775 w 2630466"/>
                <a:gd name="connsiteY2655" fmla="*/ 198007 h 2928162"/>
                <a:gd name="connsiteX2656" fmla="*/ 1570394 w 2630466"/>
                <a:gd name="connsiteY2656" fmla="*/ 208999 h 2928162"/>
                <a:gd name="connsiteX2657" fmla="*/ 1602661 w 2630466"/>
                <a:gd name="connsiteY2657" fmla="*/ 208999 h 2928162"/>
                <a:gd name="connsiteX2658" fmla="*/ 1587474 w 2630466"/>
                <a:gd name="connsiteY2658" fmla="*/ 215603 h 2928162"/>
                <a:gd name="connsiteX2659" fmla="*/ 1652028 w 2630466"/>
                <a:gd name="connsiteY2659" fmla="*/ 215603 h 2928162"/>
                <a:gd name="connsiteX2660" fmla="*/ 1640647 w 2630466"/>
                <a:gd name="connsiteY2660" fmla="*/ 219991 h 2928162"/>
                <a:gd name="connsiteX2661" fmla="*/ 1642541 w 2630466"/>
                <a:gd name="connsiteY2661" fmla="*/ 219991 h 2928162"/>
                <a:gd name="connsiteX2662" fmla="*/ 1522921 w 2630466"/>
                <a:gd name="connsiteY2662" fmla="*/ 246407 h 2928162"/>
                <a:gd name="connsiteX2663" fmla="*/ 1521027 w 2630466"/>
                <a:gd name="connsiteY2663" fmla="*/ 250795 h 2928162"/>
                <a:gd name="connsiteX2664" fmla="*/ 1460261 w 2630466"/>
                <a:gd name="connsiteY2664" fmla="*/ 294806 h 2928162"/>
                <a:gd name="connsiteX2665" fmla="*/ 1458368 w 2630466"/>
                <a:gd name="connsiteY2665" fmla="*/ 292590 h 2928162"/>
                <a:gd name="connsiteX2666" fmla="*/ 1443162 w 2630466"/>
                <a:gd name="connsiteY2666" fmla="*/ 299194 h 2928162"/>
                <a:gd name="connsiteX2667" fmla="*/ 1450756 w 2630466"/>
                <a:gd name="connsiteY2667" fmla="*/ 285987 h 2928162"/>
                <a:gd name="connsiteX2668" fmla="*/ 1439375 w 2630466"/>
                <a:gd name="connsiteY2668" fmla="*/ 285987 h 2928162"/>
                <a:gd name="connsiteX2669" fmla="*/ 1445075 w 2630466"/>
                <a:gd name="connsiteY2669" fmla="*/ 288202 h 2928162"/>
                <a:gd name="connsiteX2670" fmla="*/ 1408983 w 2630466"/>
                <a:gd name="connsiteY2670" fmla="*/ 301388 h 2928162"/>
                <a:gd name="connsiteX2671" fmla="*/ 1416595 w 2630466"/>
                <a:gd name="connsiteY2671" fmla="*/ 305798 h 2928162"/>
                <a:gd name="connsiteX2672" fmla="*/ 1395708 w 2630466"/>
                <a:gd name="connsiteY2672" fmla="*/ 314596 h 2928162"/>
                <a:gd name="connsiteX2673" fmla="*/ 1401389 w 2630466"/>
                <a:gd name="connsiteY2673" fmla="*/ 323394 h 2928162"/>
                <a:gd name="connsiteX2674" fmla="*/ 1384309 w 2630466"/>
                <a:gd name="connsiteY2674" fmla="*/ 325588 h 2928162"/>
                <a:gd name="connsiteX2675" fmla="*/ 1395708 w 2630466"/>
                <a:gd name="connsiteY2675" fmla="*/ 327804 h 2928162"/>
                <a:gd name="connsiteX2676" fmla="*/ 1395708 w 2630466"/>
                <a:gd name="connsiteY2676" fmla="*/ 336602 h 2928162"/>
                <a:gd name="connsiteX2677" fmla="*/ 1371015 w 2630466"/>
                <a:gd name="connsiteY2677" fmla="*/ 347594 h 2928162"/>
                <a:gd name="connsiteX2678" fmla="*/ 1376715 w 2630466"/>
                <a:gd name="connsiteY2678" fmla="*/ 352003 h 2928162"/>
                <a:gd name="connsiteX2679" fmla="*/ 1357722 w 2630466"/>
                <a:gd name="connsiteY2679" fmla="*/ 356392 h 2928162"/>
                <a:gd name="connsiteX2680" fmla="*/ 1367209 w 2630466"/>
                <a:gd name="connsiteY2680" fmla="*/ 358586 h 2928162"/>
                <a:gd name="connsiteX2681" fmla="*/ 1363422 w 2630466"/>
                <a:gd name="connsiteY2681" fmla="*/ 373987 h 2928162"/>
                <a:gd name="connsiteX2682" fmla="*/ 1357722 w 2630466"/>
                <a:gd name="connsiteY2682" fmla="*/ 376203 h 2928162"/>
                <a:gd name="connsiteX2683" fmla="*/ 1361528 w 2630466"/>
                <a:gd name="connsiteY2683" fmla="*/ 378397 h 2928162"/>
                <a:gd name="connsiteX2684" fmla="*/ 1350129 w 2630466"/>
                <a:gd name="connsiteY2684" fmla="*/ 395993 h 2928162"/>
                <a:gd name="connsiteX2685" fmla="*/ 1333048 w 2630466"/>
                <a:gd name="connsiteY2685" fmla="*/ 400403 h 2928162"/>
                <a:gd name="connsiteX2686" fmla="*/ 1342536 w 2630466"/>
                <a:gd name="connsiteY2686" fmla="*/ 406985 h 2928162"/>
                <a:gd name="connsiteX2687" fmla="*/ 1329242 w 2630466"/>
                <a:gd name="connsiteY2687" fmla="*/ 411395 h 2928162"/>
                <a:gd name="connsiteX2688" fmla="*/ 1333048 w 2630466"/>
                <a:gd name="connsiteY2688" fmla="*/ 413589 h 2928162"/>
                <a:gd name="connsiteX2689" fmla="*/ 1327349 w 2630466"/>
                <a:gd name="connsiteY2689" fmla="*/ 413589 h 2928162"/>
                <a:gd name="connsiteX2690" fmla="*/ 1327349 w 2630466"/>
                <a:gd name="connsiteY2690" fmla="*/ 404791 h 2928162"/>
                <a:gd name="connsiteX2691" fmla="*/ 1312162 w 2630466"/>
                <a:gd name="connsiteY2691" fmla="*/ 406985 h 2928162"/>
                <a:gd name="connsiteX2692" fmla="*/ 1323543 w 2630466"/>
                <a:gd name="connsiteY2692" fmla="*/ 398187 h 2928162"/>
                <a:gd name="connsiteX2693" fmla="*/ 1306462 w 2630466"/>
                <a:gd name="connsiteY2693" fmla="*/ 400403 h 2928162"/>
                <a:gd name="connsiteX2694" fmla="*/ 1310250 w 2630466"/>
                <a:gd name="connsiteY2694" fmla="*/ 387195 h 2928162"/>
                <a:gd name="connsiteX2695" fmla="*/ 1283663 w 2630466"/>
                <a:gd name="connsiteY2695" fmla="*/ 393799 h 2928162"/>
                <a:gd name="connsiteX2696" fmla="*/ 1283663 w 2630466"/>
                <a:gd name="connsiteY2696" fmla="*/ 395993 h 2928162"/>
                <a:gd name="connsiteX2697" fmla="*/ 1276070 w 2630466"/>
                <a:gd name="connsiteY2697" fmla="*/ 395993 h 2928162"/>
                <a:gd name="connsiteX2698" fmla="*/ 1283663 w 2630466"/>
                <a:gd name="connsiteY2698" fmla="*/ 391605 h 2928162"/>
                <a:gd name="connsiteX2699" fmla="*/ 1276070 w 2630466"/>
                <a:gd name="connsiteY2699" fmla="*/ 391605 h 2928162"/>
                <a:gd name="connsiteX2700" fmla="*/ 1268476 w 2630466"/>
                <a:gd name="connsiteY2700" fmla="*/ 378397 h 2928162"/>
                <a:gd name="connsiteX2701" fmla="*/ 1276070 w 2630466"/>
                <a:gd name="connsiteY2701" fmla="*/ 369599 h 2928162"/>
                <a:gd name="connsiteX2702" fmla="*/ 1260883 w 2630466"/>
                <a:gd name="connsiteY2702" fmla="*/ 360801 h 2928162"/>
                <a:gd name="connsiteX2703" fmla="*/ 1270389 w 2630466"/>
                <a:gd name="connsiteY2703" fmla="*/ 349788 h 2928162"/>
                <a:gd name="connsiteX2704" fmla="*/ 1260883 w 2630466"/>
                <a:gd name="connsiteY2704" fmla="*/ 354197 h 2928162"/>
                <a:gd name="connsiteX2705" fmla="*/ 1255183 w 2630466"/>
                <a:gd name="connsiteY2705" fmla="*/ 332192 h 2928162"/>
                <a:gd name="connsiteX2706" fmla="*/ 1272282 w 2630466"/>
                <a:gd name="connsiteY2706" fmla="*/ 327804 h 2928162"/>
                <a:gd name="connsiteX2707" fmla="*/ 1268476 w 2630466"/>
                <a:gd name="connsiteY2707" fmla="*/ 327804 h 2928162"/>
                <a:gd name="connsiteX2708" fmla="*/ 1270389 w 2630466"/>
                <a:gd name="connsiteY2708" fmla="*/ 325588 h 2928162"/>
                <a:gd name="connsiteX2709" fmla="*/ 1257096 w 2630466"/>
                <a:gd name="connsiteY2709" fmla="*/ 329998 h 2928162"/>
                <a:gd name="connsiteX2710" fmla="*/ 1258989 w 2630466"/>
                <a:gd name="connsiteY2710" fmla="*/ 323394 h 2928162"/>
                <a:gd name="connsiteX2711" fmla="*/ 1277982 w 2630466"/>
                <a:gd name="connsiteY2711" fmla="*/ 323394 h 2928162"/>
                <a:gd name="connsiteX2712" fmla="*/ 1270389 w 2630466"/>
                <a:gd name="connsiteY2712" fmla="*/ 307992 h 2928162"/>
                <a:gd name="connsiteX2713" fmla="*/ 1264689 w 2630466"/>
                <a:gd name="connsiteY2713" fmla="*/ 316790 h 2928162"/>
                <a:gd name="connsiteX2714" fmla="*/ 1251396 w 2630466"/>
                <a:gd name="connsiteY2714" fmla="*/ 327804 h 2928162"/>
                <a:gd name="connsiteX2715" fmla="*/ 1255183 w 2630466"/>
                <a:gd name="connsiteY2715" fmla="*/ 303604 h 2928162"/>
                <a:gd name="connsiteX2716" fmla="*/ 1272282 w 2630466"/>
                <a:gd name="connsiteY2716" fmla="*/ 297000 h 2928162"/>
                <a:gd name="connsiteX2717" fmla="*/ 1245696 w 2630466"/>
                <a:gd name="connsiteY2717" fmla="*/ 301388 h 2928162"/>
                <a:gd name="connsiteX2718" fmla="*/ 1247590 w 2630466"/>
                <a:gd name="connsiteY2718" fmla="*/ 292590 h 2928162"/>
                <a:gd name="connsiteX2719" fmla="*/ 1245696 w 2630466"/>
                <a:gd name="connsiteY2719" fmla="*/ 292590 h 2928162"/>
                <a:gd name="connsiteX2720" fmla="*/ 1277982 w 2630466"/>
                <a:gd name="connsiteY2720" fmla="*/ 274995 h 2928162"/>
                <a:gd name="connsiteX2721" fmla="*/ 1243802 w 2630466"/>
                <a:gd name="connsiteY2721" fmla="*/ 290396 h 2928162"/>
                <a:gd name="connsiteX2722" fmla="*/ 1264689 w 2630466"/>
                <a:gd name="connsiteY2722" fmla="*/ 274995 h 2928162"/>
                <a:gd name="connsiteX2723" fmla="*/ 1249502 w 2630466"/>
                <a:gd name="connsiteY2723" fmla="*/ 274995 h 2928162"/>
                <a:gd name="connsiteX2724" fmla="*/ 1255183 w 2630466"/>
                <a:gd name="connsiteY2724" fmla="*/ 264003 h 2928162"/>
                <a:gd name="connsiteX2725" fmla="*/ 1291275 w 2630466"/>
                <a:gd name="connsiteY2725" fmla="*/ 264003 h 2928162"/>
                <a:gd name="connsiteX2726" fmla="*/ 1285576 w 2630466"/>
                <a:gd name="connsiteY2726" fmla="*/ 259593 h 2928162"/>
                <a:gd name="connsiteX2727" fmla="*/ 1289363 w 2630466"/>
                <a:gd name="connsiteY2727" fmla="*/ 257399 h 2928162"/>
                <a:gd name="connsiteX2728" fmla="*/ 1251396 w 2630466"/>
                <a:gd name="connsiteY2728" fmla="*/ 261787 h 2928162"/>
                <a:gd name="connsiteX2729" fmla="*/ 1289363 w 2630466"/>
                <a:gd name="connsiteY2729" fmla="*/ 246407 h 2928162"/>
                <a:gd name="connsiteX2730" fmla="*/ 1260883 w 2630466"/>
                <a:gd name="connsiteY2730" fmla="*/ 248601 h 2928162"/>
                <a:gd name="connsiteX2731" fmla="*/ 1296956 w 2630466"/>
                <a:gd name="connsiteY2731" fmla="*/ 239803 h 2928162"/>
                <a:gd name="connsiteX2732" fmla="*/ 1291275 w 2630466"/>
                <a:gd name="connsiteY2732" fmla="*/ 239803 h 2928162"/>
                <a:gd name="connsiteX2733" fmla="*/ 1296956 w 2630466"/>
                <a:gd name="connsiteY2733" fmla="*/ 233199 h 2928162"/>
                <a:gd name="connsiteX2734" fmla="*/ 1306462 w 2630466"/>
                <a:gd name="connsiteY2734" fmla="*/ 231005 h 2928162"/>
                <a:gd name="connsiteX2735" fmla="*/ 1296956 w 2630466"/>
                <a:gd name="connsiteY2735" fmla="*/ 231005 h 2928162"/>
                <a:gd name="connsiteX2736" fmla="*/ 1312162 w 2630466"/>
                <a:gd name="connsiteY2736" fmla="*/ 217797 h 2928162"/>
                <a:gd name="connsiteX2737" fmla="*/ 1266583 w 2630466"/>
                <a:gd name="connsiteY2737" fmla="*/ 206805 h 2928162"/>
                <a:gd name="connsiteX2738" fmla="*/ 1310250 w 2630466"/>
                <a:gd name="connsiteY2738" fmla="*/ 208999 h 2928162"/>
                <a:gd name="connsiteX2739" fmla="*/ 1306462 w 2630466"/>
                <a:gd name="connsiteY2739" fmla="*/ 202396 h 2928162"/>
                <a:gd name="connsiteX2740" fmla="*/ 1300762 w 2630466"/>
                <a:gd name="connsiteY2740" fmla="*/ 198007 h 2928162"/>
                <a:gd name="connsiteX2741" fmla="*/ 1310250 w 2630466"/>
                <a:gd name="connsiteY2741" fmla="*/ 198007 h 2928162"/>
                <a:gd name="connsiteX2742" fmla="*/ 1287469 w 2630466"/>
                <a:gd name="connsiteY2742" fmla="*/ 195792 h 2928162"/>
                <a:gd name="connsiteX2743" fmla="*/ 1306462 w 2630466"/>
                <a:gd name="connsiteY2743" fmla="*/ 186994 h 2928162"/>
                <a:gd name="connsiteX2744" fmla="*/ 1291275 w 2630466"/>
                <a:gd name="connsiteY2744" fmla="*/ 186994 h 2928162"/>
                <a:gd name="connsiteX2745" fmla="*/ 1291275 w 2630466"/>
                <a:gd name="connsiteY2745" fmla="*/ 184800 h 2928162"/>
                <a:gd name="connsiteX2746" fmla="*/ 1289363 w 2630466"/>
                <a:gd name="connsiteY2746" fmla="*/ 184800 h 2928162"/>
                <a:gd name="connsiteX2747" fmla="*/ 1289363 w 2630466"/>
                <a:gd name="connsiteY2747" fmla="*/ 182606 h 2928162"/>
                <a:gd name="connsiteX2748" fmla="*/ 1260883 w 2630466"/>
                <a:gd name="connsiteY2748" fmla="*/ 189188 h 2928162"/>
                <a:gd name="connsiteX2749" fmla="*/ 1276070 w 2630466"/>
                <a:gd name="connsiteY2749" fmla="*/ 173808 h 2928162"/>
                <a:gd name="connsiteX2750" fmla="*/ 1264689 w 2630466"/>
                <a:gd name="connsiteY2750" fmla="*/ 176002 h 2928162"/>
                <a:gd name="connsiteX2751" fmla="*/ 1270389 w 2630466"/>
                <a:gd name="connsiteY2751" fmla="*/ 173808 h 2928162"/>
                <a:gd name="connsiteX2752" fmla="*/ 1268476 w 2630466"/>
                <a:gd name="connsiteY2752" fmla="*/ 171592 h 2928162"/>
                <a:gd name="connsiteX2753" fmla="*/ 1279876 w 2630466"/>
                <a:gd name="connsiteY2753" fmla="*/ 167204 h 2928162"/>
                <a:gd name="connsiteX2754" fmla="*/ 1276070 w 2630466"/>
                <a:gd name="connsiteY2754" fmla="*/ 162794 h 2928162"/>
                <a:gd name="connsiteX2755" fmla="*/ 1276070 w 2630466"/>
                <a:gd name="connsiteY2755" fmla="*/ 160600 h 2928162"/>
                <a:gd name="connsiteX2756" fmla="*/ 1272282 w 2630466"/>
                <a:gd name="connsiteY2756" fmla="*/ 151802 h 2928162"/>
                <a:gd name="connsiteX2757" fmla="*/ 1276070 w 2630466"/>
                <a:gd name="connsiteY2757" fmla="*/ 145198 h 2928162"/>
                <a:gd name="connsiteX2758" fmla="*/ 1262777 w 2630466"/>
                <a:gd name="connsiteY2758" fmla="*/ 143004 h 2928162"/>
                <a:gd name="connsiteX2759" fmla="*/ 1277982 w 2630466"/>
                <a:gd name="connsiteY2759" fmla="*/ 136400 h 2928162"/>
                <a:gd name="connsiteX2760" fmla="*/ 1260883 w 2630466"/>
                <a:gd name="connsiteY2760" fmla="*/ 120999 h 2928162"/>
                <a:gd name="connsiteX2761" fmla="*/ 1260883 w 2630466"/>
                <a:gd name="connsiteY2761" fmla="*/ 114395 h 2928162"/>
                <a:gd name="connsiteX2762" fmla="*/ 1148857 w 2630466"/>
                <a:gd name="connsiteY2762" fmla="*/ 103403 h 2928162"/>
                <a:gd name="connsiteX2763" fmla="*/ 1167850 w 2630466"/>
                <a:gd name="connsiteY2763" fmla="*/ 98993 h 2928162"/>
                <a:gd name="connsiteX2764" fmla="*/ 1141263 w 2630466"/>
                <a:gd name="connsiteY2764" fmla="*/ 96799 h 2928162"/>
                <a:gd name="connsiteX2765" fmla="*/ 1141263 w 2630466"/>
                <a:gd name="connsiteY2765" fmla="*/ 94605 h 2928162"/>
                <a:gd name="connsiteX2766" fmla="*/ 1139370 w 2630466"/>
                <a:gd name="connsiteY2766" fmla="*/ 92389 h 2928162"/>
                <a:gd name="connsiteX2767" fmla="*/ 1196330 w 2630466"/>
                <a:gd name="connsiteY2767" fmla="*/ 85807 h 2928162"/>
                <a:gd name="connsiteX2768" fmla="*/ 1154557 w 2630466"/>
                <a:gd name="connsiteY2768" fmla="*/ 81397 h 2928162"/>
                <a:gd name="connsiteX2769" fmla="*/ 1160256 w 2630466"/>
                <a:gd name="connsiteY2769" fmla="*/ 79203 h 2928162"/>
                <a:gd name="connsiteX2770" fmla="*/ 1135564 w 2630466"/>
                <a:gd name="connsiteY2770" fmla="*/ 74793 h 2928162"/>
                <a:gd name="connsiteX2771" fmla="*/ 1249502 w 2630466"/>
                <a:gd name="connsiteY2771" fmla="*/ 43990 h 2928162"/>
                <a:gd name="connsiteX2772" fmla="*/ 1230509 w 2630466"/>
                <a:gd name="connsiteY2772" fmla="*/ 46205 h 2928162"/>
                <a:gd name="connsiteX2773" fmla="*/ 1224810 w 2630466"/>
                <a:gd name="connsiteY2773" fmla="*/ 39602 h 2928162"/>
                <a:gd name="connsiteX2774" fmla="*/ 1300762 w 2630466"/>
                <a:gd name="connsiteY2774" fmla="*/ 19790 h 2928162"/>
                <a:gd name="connsiteX2775" fmla="*/ 1342536 w 2630466"/>
                <a:gd name="connsiteY2775" fmla="*/ 26394 h 2928162"/>
                <a:gd name="connsiteX2776" fmla="*/ 1321649 w 2630466"/>
                <a:gd name="connsiteY2776" fmla="*/ 17596 h 2928162"/>
                <a:gd name="connsiteX2777" fmla="*/ 1374821 w 2630466"/>
                <a:gd name="connsiteY2777" fmla="*/ 13208 h 2928162"/>
                <a:gd name="connsiteX2778" fmla="*/ 1374821 w 2630466"/>
                <a:gd name="connsiteY2778" fmla="*/ 22006 h 2928162"/>
                <a:gd name="connsiteX2779" fmla="*/ 1418488 w 2630466"/>
                <a:gd name="connsiteY2779" fmla="*/ 17596 h 2928162"/>
                <a:gd name="connsiteX2780" fmla="*/ 1418488 w 2630466"/>
                <a:gd name="connsiteY2780" fmla="*/ 10992 h 2928162"/>
                <a:gd name="connsiteX2781" fmla="*/ 1469749 w 2630466"/>
                <a:gd name="connsiteY2781" fmla="*/ 17596 h 2928162"/>
                <a:gd name="connsiteX2782" fmla="*/ 1475448 w 2630466"/>
                <a:gd name="connsiteY2782" fmla="*/ 10992 h 2928162"/>
                <a:gd name="connsiteX2783" fmla="*/ 1465961 w 2630466"/>
                <a:gd name="connsiteY2783" fmla="*/ 8798 h 2928162"/>
                <a:gd name="connsiteX2784" fmla="*/ 1507734 w 2630466"/>
                <a:gd name="connsiteY2784" fmla="*/ 6604 h 2928162"/>
                <a:gd name="connsiteX2785" fmla="*/ 1458368 w 2630466"/>
                <a:gd name="connsiteY2785" fmla="*/ 4410 h 2928162"/>
                <a:gd name="connsiteX2786" fmla="*/ 1543808 w 2630466"/>
                <a:gd name="connsiteY2786" fmla="*/ 2194 h 292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</a:cxnLst>
              <a:rect l="l" t="t" r="r" b="b"/>
              <a:pathLst>
                <a:path w="2630466" h="2928162">
                  <a:moveTo>
                    <a:pt x="881138" y="2879763"/>
                  </a:moveTo>
                  <a:lnTo>
                    <a:pt x="878464" y="2881806"/>
                  </a:lnTo>
                  <a:lnTo>
                    <a:pt x="894431" y="2879763"/>
                  </a:lnTo>
                  <a:close/>
                  <a:moveTo>
                    <a:pt x="1067204" y="2866555"/>
                  </a:moveTo>
                  <a:lnTo>
                    <a:pt x="1071010" y="2868771"/>
                  </a:lnTo>
                  <a:lnTo>
                    <a:pt x="1067204" y="2873159"/>
                  </a:lnTo>
                  <a:close/>
                  <a:moveTo>
                    <a:pt x="1044424" y="2853369"/>
                  </a:moveTo>
                  <a:lnTo>
                    <a:pt x="1061523" y="2855563"/>
                  </a:lnTo>
                  <a:lnTo>
                    <a:pt x="1057717" y="2862167"/>
                  </a:lnTo>
                  <a:lnTo>
                    <a:pt x="1042530" y="2866555"/>
                  </a:lnTo>
                  <a:lnTo>
                    <a:pt x="1050124" y="2862167"/>
                  </a:lnTo>
                  <a:lnTo>
                    <a:pt x="1046318" y="2859973"/>
                  </a:lnTo>
                  <a:lnTo>
                    <a:pt x="1050124" y="2857757"/>
                  </a:lnTo>
                  <a:close/>
                  <a:moveTo>
                    <a:pt x="1067204" y="2851153"/>
                  </a:moveTo>
                  <a:lnTo>
                    <a:pt x="1074798" y="2853369"/>
                  </a:lnTo>
                  <a:lnTo>
                    <a:pt x="1072904" y="2853369"/>
                  </a:lnTo>
                  <a:lnTo>
                    <a:pt x="1078604" y="2857757"/>
                  </a:lnTo>
                  <a:lnTo>
                    <a:pt x="1084303" y="2855563"/>
                  </a:lnTo>
                  <a:lnTo>
                    <a:pt x="1082410" y="2857757"/>
                  </a:lnTo>
                  <a:lnTo>
                    <a:pt x="1080497" y="2862167"/>
                  </a:lnTo>
                  <a:lnTo>
                    <a:pt x="1074798" y="2864361"/>
                  </a:lnTo>
                  <a:lnTo>
                    <a:pt x="1076710" y="2868771"/>
                  </a:lnTo>
                  <a:lnTo>
                    <a:pt x="1067204" y="2866555"/>
                  </a:lnTo>
                  <a:close/>
                  <a:moveTo>
                    <a:pt x="1090003" y="2419969"/>
                  </a:moveTo>
                  <a:lnTo>
                    <a:pt x="1084303" y="2430961"/>
                  </a:lnTo>
                  <a:lnTo>
                    <a:pt x="1084303" y="2426573"/>
                  </a:lnTo>
                  <a:close/>
                  <a:moveTo>
                    <a:pt x="1103296" y="2391359"/>
                  </a:moveTo>
                  <a:lnTo>
                    <a:pt x="1097597" y="2413365"/>
                  </a:lnTo>
                  <a:lnTo>
                    <a:pt x="1090003" y="2419969"/>
                  </a:lnTo>
                  <a:lnTo>
                    <a:pt x="1099490" y="2393575"/>
                  </a:lnTo>
                  <a:close/>
                  <a:moveTo>
                    <a:pt x="1099490" y="1726976"/>
                  </a:moveTo>
                  <a:lnTo>
                    <a:pt x="1103296" y="1735774"/>
                  </a:lnTo>
                  <a:lnTo>
                    <a:pt x="1091897" y="1753370"/>
                  </a:lnTo>
                  <a:lnTo>
                    <a:pt x="1072904" y="1759973"/>
                  </a:lnTo>
                  <a:lnTo>
                    <a:pt x="1067204" y="1753370"/>
                  </a:lnTo>
                  <a:lnTo>
                    <a:pt x="1067204" y="1733580"/>
                  </a:lnTo>
                  <a:close/>
                  <a:moveTo>
                    <a:pt x="436820" y="1427782"/>
                  </a:moveTo>
                  <a:lnTo>
                    <a:pt x="438714" y="1427782"/>
                  </a:lnTo>
                  <a:lnTo>
                    <a:pt x="440608" y="1429976"/>
                  </a:lnTo>
                  <a:close/>
                  <a:moveTo>
                    <a:pt x="526066" y="1381576"/>
                  </a:moveTo>
                  <a:lnTo>
                    <a:pt x="527960" y="1385986"/>
                  </a:lnTo>
                  <a:lnTo>
                    <a:pt x="526066" y="1383792"/>
                  </a:lnTo>
                  <a:close/>
                  <a:moveTo>
                    <a:pt x="628587" y="1311193"/>
                  </a:moveTo>
                  <a:lnTo>
                    <a:pt x="655173" y="1324379"/>
                  </a:lnTo>
                  <a:lnTo>
                    <a:pt x="647580" y="1324379"/>
                  </a:lnTo>
                  <a:lnTo>
                    <a:pt x="638093" y="1328789"/>
                  </a:lnTo>
                  <a:lnTo>
                    <a:pt x="630499" y="1326573"/>
                  </a:lnTo>
                  <a:lnTo>
                    <a:pt x="622906" y="1313387"/>
                  </a:lnTo>
                  <a:close/>
                  <a:moveTo>
                    <a:pt x="704540" y="1284778"/>
                  </a:moveTo>
                  <a:lnTo>
                    <a:pt x="772899" y="1295791"/>
                  </a:lnTo>
                  <a:lnTo>
                    <a:pt x="767199" y="1297985"/>
                  </a:lnTo>
                  <a:lnTo>
                    <a:pt x="786192" y="1306783"/>
                  </a:lnTo>
                  <a:lnTo>
                    <a:pt x="780492" y="1317775"/>
                  </a:lnTo>
                  <a:lnTo>
                    <a:pt x="740613" y="1317775"/>
                  </a:lnTo>
                  <a:lnTo>
                    <a:pt x="734932" y="1330983"/>
                  </a:lnTo>
                  <a:lnTo>
                    <a:pt x="729232" y="1324379"/>
                  </a:lnTo>
                  <a:lnTo>
                    <a:pt x="719726" y="1317775"/>
                  </a:lnTo>
                  <a:lnTo>
                    <a:pt x="693159" y="1322185"/>
                  </a:lnTo>
                  <a:lnTo>
                    <a:pt x="685565" y="1315581"/>
                  </a:lnTo>
                  <a:lnTo>
                    <a:pt x="689353" y="1308977"/>
                  </a:lnTo>
                  <a:lnTo>
                    <a:pt x="714045" y="1313387"/>
                  </a:lnTo>
                  <a:lnTo>
                    <a:pt x="719726" y="1311193"/>
                  </a:lnTo>
                  <a:lnTo>
                    <a:pt x="714045" y="1300179"/>
                  </a:lnTo>
                  <a:lnTo>
                    <a:pt x="714045" y="1291381"/>
                  </a:lnTo>
                  <a:close/>
                  <a:moveTo>
                    <a:pt x="478594" y="1245176"/>
                  </a:moveTo>
                  <a:lnTo>
                    <a:pt x="482381" y="1245176"/>
                  </a:lnTo>
                  <a:lnTo>
                    <a:pt x="478594" y="1247392"/>
                  </a:lnTo>
                  <a:close/>
                  <a:moveTo>
                    <a:pt x="583026" y="1209984"/>
                  </a:moveTo>
                  <a:lnTo>
                    <a:pt x="641880" y="1240788"/>
                  </a:lnTo>
                  <a:lnTo>
                    <a:pt x="639986" y="1238594"/>
                  </a:lnTo>
                  <a:lnTo>
                    <a:pt x="647580" y="1242982"/>
                  </a:lnTo>
                  <a:lnTo>
                    <a:pt x="643792" y="1242982"/>
                  </a:lnTo>
                  <a:lnTo>
                    <a:pt x="647580" y="1245176"/>
                  </a:lnTo>
                  <a:lnTo>
                    <a:pt x="651386" y="1249586"/>
                  </a:lnTo>
                  <a:lnTo>
                    <a:pt x="691246" y="1271592"/>
                  </a:lnTo>
                  <a:lnTo>
                    <a:pt x="691246" y="1278174"/>
                  </a:lnTo>
                  <a:lnTo>
                    <a:pt x="677953" y="1280389"/>
                  </a:lnTo>
                  <a:lnTo>
                    <a:pt x="676060" y="1278174"/>
                  </a:lnTo>
                  <a:lnTo>
                    <a:pt x="634287" y="1282584"/>
                  </a:lnTo>
                  <a:lnTo>
                    <a:pt x="643792" y="1264988"/>
                  </a:lnTo>
                  <a:lnTo>
                    <a:pt x="624799" y="1258384"/>
                  </a:lnTo>
                  <a:lnTo>
                    <a:pt x="622906" y="1245176"/>
                  </a:lnTo>
                  <a:lnTo>
                    <a:pt x="567839" y="1225386"/>
                  </a:lnTo>
                  <a:lnTo>
                    <a:pt x="571627" y="1220977"/>
                  </a:lnTo>
                  <a:lnTo>
                    <a:pt x="526066" y="1240788"/>
                  </a:lnTo>
                  <a:lnTo>
                    <a:pt x="526066" y="1236378"/>
                  </a:lnTo>
                  <a:lnTo>
                    <a:pt x="520367" y="1238594"/>
                  </a:lnTo>
                  <a:lnTo>
                    <a:pt x="527960" y="1234184"/>
                  </a:lnTo>
                  <a:lnTo>
                    <a:pt x="529854" y="1229774"/>
                  </a:lnTo>
                  <a:close/>
                  <a:moveTo>
                    <a:pt x="609613" y="1148377"/>
                  </a:moveTo>
                  <a:lnTo>
                    <a:pt x="609613" y="1150593"/>
                  </a:lnTo>
                  <a:lnTo>
                    <a:pt x="609538" y="1148464"/>
                  </a:lnTo>
                  <a:close/>
                  <a:moveTo>
                    <a:pt x="537447" y="1062592"/>
                  </a:moveTo>
                  <a:lnTo>
                    <a:pt x="538431" y="1062657"/>
                  </a:lnTo>
                  <a:lnTo>
                    <a:pt x="539359" y="1064786"/>
                  </a:lnTo>
                  <a:close/>
                  <a:moveTo>
                    <a:pt x="2436230" y="1025185"/>
                  </a:moveTo>
                  <a:lnTo>
                    <a:pt x="2440036" y="1029595"/>
                  </a:lnTo>
                  <a:lnTo>
                    <a:pt x="2434336" y="1027379"/>
                  </a:lnTo>
                  <a:close/>
                  <a:moveTo>
                    <a:pt x="2339390" y="939378"/>
                  </a:moveTo>
                  <a:lnTo>
                    <a:pt x="2331797" y="943788"/>
                  </a:lnTo>
                  <a:lnTo>
                    <a:pt x="2329903" y="943788"/>
                  </a:lnTo>
                  <a:close/>
                  <a:moveTo>
                    <a:pt x="2468516" y="932796"/>
                  </a:moveTo>
                  <a:lnTo>
                    <a:pt x="2468516" y="934990"/>
                  </a:lnTo>
                  <a:lnTo>
                    <a:pt x="2462816" y="948198"/>
                  </a:lnTo>
                  <a:lnTo>
                    <a:pt x="2447629" y="956996"/>
                  </a:lnTo>
                  <a:lnTo>
                    <a:pt x="2434336" y="945982"/>
                  </a:lnTo>
                  <a:close/>
                  <a:moveTo>
                    <a:pt x="2297617" y="932796"/>
                  </a:moveTo>
                  <a:lnTo>
                    <a:pt x="2305211" y="934990"/>
                  </a:lnTo>
                  <a:lnTo>
                    <a:pt x="2303317" y="937184"/>
                  </a:lnTo>
                  <a:lnTo>
                    <a:pt x="2327991" y="939378"/>
                  </a:lnTo>
                  <a:lnTo>
                    <a:pt x="2329903" y="943788"/>
                  </a:lnTo>
                  <a:lnTo>
                    <a:pt x="2314716" y="948198"/>
                  </a:lnTo>
                  <a:lnTo>
                    <a:pt x="2295723" y="941594"/>
                  </a:lnTo>
                  <a:lnTo>
                    <a:pt x="2295723" y="934990"/>
                  </a:lnTo>
                  <a:close/>
                  <a:moveTo>
                    <a:pt x="2166598" y="873383"/>
                  </a:moveTo>
                  <a:lnTo>
                    <a:pt x="2160898" y="895389"/>
                  </a:lnTo>
                  <a:lnTo>
                    <a:pt x="2162811" y="901992"/>
                  </a:lnTo>
                  <a:lnTo>
                    <a:pt x="2160898" y="908596"/>
                  </a:lnTo>
                  <a:lnTo>
                    <a:pt x="2121038" y="875599"/>
                  </a:lnTo>
                  <a:lnTo>
                    <a:pt x="2132418" y="877793"/>
                  </a:lnTo>
                  <a:close/>
                  <a:moveTo>
                    <a:pt x="2284324" y="831587"/>
                  </a:moveTo>
                  <a:lnTo>
                    <a:pt x="2285197" y="831996"/>
                  </a:lnTo>
                  <a:lnTo>
                    <a:pt x="2290024" y="835997"/>
                  </a:lnTo>
                  <a:close/>
                  <a:moveTo>
                    <a:pt x="2048872" y="816186"/>
                  </a:moveTo>
                  <a:lnTo>
                    <a:pt x="2069759" y="816186"/>
                  </a:lnTo>
                  <a:lnTo>
                    <a:pt x="2069759" y="853593"/>
                  </a:lnTo>
                  <a:lnTo>
                    <a:pt x="2052678" y="851399"/>
                  </a:lnTo>
                  <a:lnTo>
                    <a:pt x="2048872" y="822789"/>
                  </a:lnTo>
                  <a:close/>
                  <a:moveTo>
                    <a:pt x="2065971" y="774390"/>
                  </a:moveTo>
                  <a:lnTo>
                    <a:pt x="2064078" y="805194"/>
                  </a:lnTo>
                  <a:lnTo>
                    <a:pt x="2054572" y="796396"/>
                  </a:lnTo>
                  <a:lnTo>
                    <a:pt x="2054572" y="787598"/>
                  </a:lnTo>
                  <a:lnTo>
                    <a:pt x="2052678" y="785382"/>
                  </a:lnTo>
                  <a:lnTo>
                    <a:pt x="2064078" y="778800"/>
                  </a:lnTo>
                  <a:close/>
                  <a:moveTo>
                    <a:pt x="955178" y="666599"/>
                  </a:moveTo>
                  <a:lnTo>
                    <a:pt x="957090" y="666599"/>
                  </a:lnTo>
                  <a:lnTo>
                    <a:pt x="955995" y="666900"/>
                  </a:lnTo>
                  <a:close/>
                  <a:moveTo>
                    <a:pt x="96936" y="648982"/>
                  </a:moveTo>
                  <a:lnTo>
                    <a:pt x="98830" y="648982"/>
                  </a:lnTo>
                  <a:lnTo>
                    <a:pt x="96936" y="651198"/>
                  </a:lnTo>
                  <a:close/>
                  <a:moveTo>
                    <a:pt x="620993" y="642400"/>
                  </a:moveTo>
                  <a:lnTo>
                    <a:pt x="620993" y="646788"/>
                  </a:lnTo>
                  <a:lnTo>
                    <a:pt x="611506" y="653392"/>
                  </a:lnTo>
                  <a:lnTo>
                    <a:pt x="617206" y="646788"/>
                  </a:lnTo>
                  <a:lnTo>
                    <a:pt x="613400" y="646788"/>
                  </a:lnTo>
                  <a:lnTo>
                    <a:pt x="609613" y="651198"/>
                  </a:lnTo>
                  <a:lnTo>
                    <a:pt x="545041" y="688583"/>
                  </a:lnTo>
                  <a:lnTo>
                    <a:pt x="560246" y="686389"/>
                  </a:lnTo>
                  <a:lnTo>
                    <a:pt x="560246" y="692993"/>
                  </a:lnTo>
                  <a:lnTo>
                    <a:pt x="600107" y="679785"/>
                  </a:lnTo>
                  <a:lnTo>
                    <a:pt x="600107" y="688583"/>
                  </a:lnTo>
                  <a:lnTo>
                    <a:pt x="611506" y="688583"/>
                  </a:lnTo>
                  <a:lnTo>
                    <a:pt x="613400" y="695187"/>
                  </a:lnTo>
                  <a:lnTo>
                    <a:pt x="651386" y="690799"/>
                  </a:lnTo>
                  <a:lnTo>
                    <a:pt x="647580" y="695187"/>
                  </a:lnTo>
                  <a:lnTo>
                    <a:pt x="660873" y="706201"/>
                  </a:lnTo>
                  <a:lnTo>
                    <a:pt x="649473" y="706201"/>
                  </a:lnTo>
                  <a:lnTo>
                    <a:pt x="647580" y="708395"/>
                  </a:lnTo>
                  <a:lnTo>
                    <a:pt x="639986" y="703985"/>
                  </a:lnTo>
                  <a:lnTo>
                    <a:pt x="617206" y="714999"/>
                  </a:lnTo>
                  <a:lnTo>
                    <a:pt x="620993" y="708395"/>
                  </a:lnTo>
                  <a:lnTo>
                    <a:pt x="613400" y="712783"/>
                  </a:lnTo>
                  <a:lnTo>
                    <a:pt x="613400" y="708395"/>
                  </a:lnTo>
                  <a:lnTo>
                    <a:pt x="588726" y="739198"/>
                  </a:lnTo>
                  <a:lnTo>
                    <a:pt x="596319" y="739198"/>
                  </a:lnTo>
                  <a:lnTo>
                    <a:pt x="573521" y="798590"/>
                  </a:lnTo>
                  <a:lnTo>
                    <a:pt x="592513" y="791986"/>
                  </a:lnTo>
                  <a:lnTo>
                    <a:pt x="630499" y="723797"/>
                  </a:lnTo>
                  <a:lnTo>
                    <a:pt x="626693" y="734789"/>
                  </a:lnTo>
                  <a:lnTo>
                    <a:pt x="643792" y="712783"/>
                  </a:lnTo>
                  <a:lnTo>
                    <a:pt x="660873" y="719387"/>
                  </a:lnTo>
                  <a:lnTo>
                    <a:pt x="662766" y="725991"/>
                  </a:lnTo>
                  <a:lnTo>
                    <a:pt x="643792" y="756794"/>
                  </a:lnTo>
                  <a:lnTo>
                    <a:pt x="657067" y="750190"/>
                  </a:lnTo>
                  <a:lnTo>
                    <a:pt x="660873" y="772196"/>
                  </a:lnTo>
                  <a:lnTo>
                    <a:pt x="687459" y="723797"/>
                  </a:lnTo>
                  <a:lnTo>
                    <a:pt x="695052" y="723797"/>
                  </a:lnTo>
                  <a:lnTo>
                    <a:pt x="695052" y="730400"/>
                  </a:lnTo>
                  <a:lnTo>
                    <a:pt x="696946" y="730400"/>
                  </a:lnTo>
                  <a:lnTo>
                    <a:pt x="693159" y="734789"/>
                  </a:lnTo>
                  <a:lnTo>
                    <a:pt x="695052" y="736983"/>
                  </a:lnTo>
                  <a:lnTo>
                    <a:pt x="708346" y="739198"/>
                  </a:lnTo>
                  <a:lnTo>
                    <a:pt x="712133" y="732595"/>
                  </a:lnTo>
                  <a:lnTo>
                    <a:pt x="715939" y="734789"/>
                  </a:lnTo>
                  <a:lnTo>
                    <a:pt x="715939" y="732595"/>
                  </a:lnTo>
                  <a:lnTo>
                    <a:pt x="714045" y="732595"/>
                  </a:lnTo>
                  <a:lnTo>
                    <a:pt x="710239" y="714999"/>
                  </a:lnTo>
                  <a:lnTo>
                    <a:pt x="702646" y="708395"/>
                  </a:lnTo>
                  <a:lnTo>
                    <a:pt x="702646" y="706201"/>
                  </a:lnTo>
                  <a:lnTo>
                    <a:pt x="695052" y="706201"/>
                  </a:lnTo>
                  <a:lnTo>
                    <a:pt x="696946" y="703985"/>
                  </a:lnTo>
                  <a:lnTo>
                    <a:pt x="655173" y="695187"/>
                  </a:lnTo>
                  <a:lnTo>
                    <a:pt x="658979" y="690799"/>
                  </a:lnTo>
                  <a:lnTo>
                    <a:pt x="657067" y="690799"/>
                  </a:lnTo>
                  <a:lnTo>
                    <a:pt x="660873" y="688583"/>
                  </a:lnTo>
                  <a:lnTo>
                    <a:pt x="657067" y="684195"/>
                  </a:lnTo>
                  <a:lnTo>
                    <a:pt x="660873" y="679785"/>
                  </a:lnTo>
                  <a:lnTo>
                    <a:pt x="657067" y="670988"/>
                  </a:lnTo>
                  <a:lnTo>
                    <a:pt x="662766" y="664384"/>
                  </a:lnTo>
                  <a:close/>
                  <a:moveTo>
                    <a:pt x="58969" y="600583"/>
                  </a:moveTo>
                  <a:lnTo>
                    <a:pt x="89342" y="613790"/>
                  </a:lnTo>
                  <a:lnTo>
                    <a:pt x="96936" y="648982"/>
                  </a:lnTo>
                  <a:lnTo>
                    <a:pt x="81749" y="651198"/>
                  </a:lnTo>
                  <a:lnTo>
                    <a:pt x="85536" y="635796"/>
                  </a:lnTo>
                  <a:lnTo>
                    <a:pt x="68456" y="640184"/>
                  </a:lnTo>
                  <a:lnTo>
                    <a:pt x="72243" y="637990"/>
                  </a:lnTo>
                  <a:lnTo>
                    <a:pt x="68456" y="635796"/>
                  </a:lnTo>
                  <a:lnTo>
                    <a:pt x="70350" y="633602"/>
                  </a:lnTo>
                  <a:lnTo>
                    <a:pt x="62756" y="633602"/>
                  </a:lnTo>
                  <a:lnTo>
                    <a:pt x="70350" y="626998"/>
                  </a:lnTo>
                  <a:lnTo>
                    <a:pt x="62756" y="622588"/>
                  </a:lnTo>
                  <a:lnTo>
                    <a:pt x="60863" y="615984"/>
                  </a:lnTo>
                  <a:lnTo>
                    <a:pt x="58969" y="618200"/>
                  </a:lnTo>
                  <a:lnTo>
                    <a:pt x="51357" y="618200"/>
                  </a:lnTo>
                  <a:lnTo>
                    <a:pt x="55163" y="613790"/>
                  </a:lnTo>
                  <a:lnTo>
                    <a:pt x="53269" y="613790"/>
                  </a:lnTo>
                  <a:lnTo>
                    <a:pt x="60863" y="611596"/>
                  </a:lnTo>
                  <a:lnTo>
                    <a:pt x="62756" y="607186"/>
                  </a:lnTo>
                  <a:lnTo>
                    <a:pt x="53269" y="609402"/>
                  </a:lnTo>
                  <a:close/>
                  <a:moveTo>
                    <a:pt x="1114677" y="587396"/>
                  </a:moveTo>
                  <a:lnTo>
                    <a:pt x="1118483" y="587396"/>
                  </a:lnTo>
                  <a:lnTo>
                    <a:pt x="1112783" y="591785"/>
                  </a:lnTo>
                  <a:lnTo>
                    <a:pt x="1110890" y="596194"/>
                  </a:lnTo>
                  <a:lnTo>
                    <a:pt x="1088091" y="629192"/>
                  </a:lnTo>
                  <a:lnTo>
                    <a:pt x="1108977" y="620394"/>
                  </a:lnTo>
                  <a:lnTo>
                    <a:pt x="1097597" y="629192"/>
                  </a:lnTo>
                  <a:lnTo>
                    <a:pt x="1101384" y="626998"/>
                  </a:lnTo>
                  <a:lnTo>
                    <a:pt x="1097597" y="631386"/>
                  </a:lnTo>
                  <a:lnTo>
                    <a:pt x="1108977" y="631386"/>
                  </a:lnTo>
                  <a:lnTo>
                    <a:pt x="1107084" y="633602"/>
                  </a:lnTo>
                  <a:lnTo>
                    <a:pt x="1110890" y="629192"/>
                  </a:lnTo>
                  <a:lnTo>
                    <a:pt x="1107084" y="640184"/>
                  </a:lnTo>
                  <a:lnTo>
                    <a:pt x="1122271" y="629192"/>
                  </a:lnTo>
                  <a:lnTo>
                    <a:pt x="1120377" y="633602"/>
                  </a:lnTo>
                  <a:lnTo>
                    <a:pt x="1133670" y="635796"/>
                  </a:lnTo>
                  <a:lnTo>
                    <a:pt x="1122271" y="646788"/>
                  </a:lnTo>
                  <a:lnTo>
                    <a:pt x="1126077" y="644594"/>
                  </a:lnTo>
                  <a:lnTo>
                    <a:pt x="1124183" y="646788"/>
                  </a:lnTo>
                  <a:lnTo>
                    <a:pt x="1127970" y="648982"/>
                  </a:lnTo>
                  <a:lnTo>
                    <a:pt x="1120377" y="655586"/>
                  </a:lnTo>
                  <a:lnTo>
                    <a:pt x="1137457" y="648982"/>
                  </a:lnTo>
                  <a:lnTo>
                    <a:pt x="1122271" y="662190"/>
                  </a:lnTo>
                  <a:lnTo>
                    <a:pt x="1126077" y="662190"/>
                  </a:lnTo>
                  <a:lnTo>
                    <a:pt x="1124183" y="670988"/>
                  </a:lnTo>
                  <a:lnTo>
                    <a:pt x="1137457" y="659996"/>
                  </a:lnTo>
                  <a:lnTo>
                    <a:pt x="1129864" y="675397"/>
                  </a:lnTo>
                  <a:lnTo>
                    <a:pt x="1137457" y="668794"/>
                  </a:lnTo>
                  <a:lnTo>
                    <a:pt x="1127970" y="690799"/>
                  </a:lnTo>
                  <a:lnTo>
                    <a:pt x="1120377" y="692993"/>
                  </a:lnTo>
                  <a:lnTo>
                    <a:pt x="1122271" y="682001"/>
                  </a:lnTo>
                  <a:lnTo>
                    <a:pt x="1112783" y="688583"/>
                  </a:lnTo>
                  <a:lnTo>
                    <a:pt x="1120377" y="675397"/>
                  </a:lnTo>
                  <a:lnTo>
                    <a:pt x="1116571" y="666599"/>
                  </a:lnTo>
                  <a:lnTo>
                    <a:pt x="1108977" y="677591"/>
                  </a:lnTo>
                  <a:lnTo>
                    <a:pt x="1110890" y="673182"/>
                  </a:lnTo>
                  <a:lnTo>
                    <a:pt x="1088091" y="688583"/>
                  </a:lnTo>
                  <a:lnTo>
                    <a:pt x="1107084" y="670988"/>
                  </a:lnTo>
                  <a:lnTo>
                    <a:pt x="1086197" y="673182"/>
                  </a:lnTo>
                  <a:lnTo>
                    <a:pt x="1091897" y="666599"/>
                  </a:lnTo>
                  <a:lnTo>
                    <a:pt x="1040637" y="666599"/>
                  </a:lnTo>
                  <a:lnTo>
                    <a:pt x="1059611" y="651198"/>
                  </a:lnTo>
                  <a:lnTo>
                    <a:pt x="1046318" y="651198"/>
                  </a:lnTo>
                  <a:lnTo>
                    <a:pt x="1053911" y="646788"/>
                  </a:lnTo>
                  <a:lnTo>
                    <a:pt x="1052018" y="648982"/>
                  </a:lnTo>
                  <a:lnTo>
                    <a:pt x="1057717" y="644594"/>
                  </a:lnTo>
                  <a:lnTo>
                    <a:pt x="1067204" y="642400"/>
                  </a:lnTo>
                  <a:lnTo>
                    <a:pt x="1105190" y="589591"/>
                  </a:lnTo>
                  <a:close/>
                  <a:moveTo>
                    <a:pt x="2181785" y="519186"/>
                  </a:moveTo>
                  <a:lnTo>
                    <a:pt x="2187485" y="521401"/>
                  </a:lnTo>
                  <a:lnTo>
                    <a:pt x="2185591" y="521401"/>
                  </a:lnTo>
                  <a:close/>
                  <a:moveTo>
                    <a:pt x="1817226" y="505999"/>
                  </a:moveTo>
                  <a:lnTo>
                    <a:pt x="1822926" y="508194"/>
                  </a:lnTo>
                  <a:lnTo>
                    <a:pt x="1819120" y="512603"/>
                  </a:lnTo>
                  <a:lnTo>
                    <a:pt x="1834326" y="510388"/>
                  </a:lnTo>
                  <a:lnTo>
                    <a:pt x="1838113" y="521401"/>
                  </a:lnTo>
                  <a:lnTo>
                    <a:pt x="1841919" y="523595"/>
                  </a:lnTo>
                  <a:lnTo>
                    <a:pt x="1843813" y="527984"/>
                  </a:lnTo>
                  <a:lnTo>
                    <a:pt x="1832413" y="532393"/>
                  </a:lnTo>
                  <a:lnTo>
                    <a:pt x="1834326" y="534587"/>
                  </a:lnTo>
                  <a:lnTo>
                    <a:pt x="1828626" y="569801"/>
                  </a:lnTo>
                  <a:lnTo>
                    <a:pt x="1830520" y="571995"/>
                  </a:lnTo>
                  <a:lnTo>
                    <a:pt x="1779259" y="587396"/>
                  </a:lnTo>
                  <a:lnTo>
                    <a:pt x="1783047" y="582987"/>
                  </a:lnTo>
                  <a:lnTo>
                    <a:pt x="1775453" y="585202"/>
                  </a:lnTo>
                  <a:lnTo>
                    <a:pt x="1783047" y="580793"/>
                  </a:lnTo>
                  <a:lnTo>
                    <a:pt x="1771666" y="580793"/>
                  </a:lnTo>
                  <a:lnTo>
                    <a:pt x="1779259" y="574189"/>
                  </a:lnTo>
                  <a:lnTo>
                    <a:pt x="1771666" y="574189"/>
                  </a:lnTo>
                  <a:lnTo>
                    <a:pt x="1781153" y="571995"/>
                  </a:lnTo>
                  <a:lnTo>
                    <a:pt x="1779259" y="569801"/>
                  </a:lnTo>
                  <a:lnTo>
                    <a:pt x="1796340" y="563197"/>
                  </a:lnTo>
                  <a:lnTo>
                    <a:pt x="1779259" y="565391"/>
                  </a:lnTo>
                  <a:lnTo>
                    <a:pt x="1794446" y="552183"/>
                  </a:lnTo>
                  <a:lnTo>
                    <a:pt x="1781153" y="549989"/>
                  </a:lnTo>
                  <a:lnTo>
                    <a:pt x="1781153" y="547795"/>
                  </a:lnTo>
                  <a:lnTo>
                    <a:pt x="1777347" y="547795"/>
                  </a:lnTo>
                  <a:lnTo>
                    <a:pt x="1777347" y="545601"/>
                  </a:lnTo>
                  <a:lnTo>
                    <a:pt x="1783047" y="543385"/>
                  </a:lnTo>
                  <a:lnTo>
                    <a:pt x="1784940" y="536803"/>
                  </a:lnTo>
                  <a:lnTo>
                    <a:pt x="1781153" y="538997"/>
                  </a:lnTo>
                  <a:lnTo>
                    <a:pt x="1781153" y="534587"/>
                  </a:lnTo>
                  <a:lnTo>
                    <a:pt x="1779259" y="532393"/>
                  </a:lnTo>
                  <a:lnTo>
                    <a:pt x="1800146" y="530199"/>
                  </a:lnTo>
                  <a:lnTo>
                    <a:pt x="1805827" y="521401"/>
                  </a:lnTo>
                  <a:lnTo>
                    <a:pt x="1798234" y="521401"/>
                  </a:lnTo>
                  <a:lnTo>
                    <a:pt x="1803933" y="512603"/>
                  </a:lnTo>
                  <a:lnTo>
                    <a:pt x="1813439" y="510388"/>
                  </a:lnTo>
                  <a:lnTo>
                    <a:pt x="1813439" y="514797"/>
                  </a:lnTo>
                  <a:lnTo>
                    <a:pt x="1819120" y="508194"/>
                  </a:lnTo>
                  <a:close/>
                  <a:moveTo>
                    <a:pt x="2086858" y="494986"/>
                  </a:moveTo>
                  <a:lnTo>
                    <a:pt x="2096345" y="499396"/>
                  </a:lnTo>
                  <a:lnTo>
                    <a:pt x="2090645" y="510388"/>
                  </a:lnTo>
                  <a:lnTo>
                    <a:pt x="2084964" y="510388"/>
                  </a:lnTo>
                  <a:lnTo>
                    <a:pt x="2075458" y="499396"/>
                  </a:lnTo>
                  <a:lnTo>
                    <a:pt x="2084964" y="499396"/>
                  </a:lnTo>
                  <a:close/>
                  <a:moveTo>
                    <a:pt x="1870399" y="440004"/>
                  </a:moveTo>
                  <a:lnTo>
                    <a:pt x="1877992" y="444392"/>
                  </a:lnTo>
                  <a:lnTo>
                    <a:pt x="1866593" y="455384"/>
                  </a:lnTo>
                  <a:lnTo>
                    <a:pt x="1868487" y="455384"/>
                  </a:lnTo>
                  <a:lnTo>
                    <a:pt x="1864699" y="459794"/>
                  </a:lnTo>
                  <a:lnTo>
                    <a:pt x="1896985" y="464204"/>
                  </a:lnTo>
                  <a:lnTo>
                    <a:pt x="1887479" y="479584"/>
                  </a:lnTo>
                  <a:lnTo>
                    <a:pt x="1876099" y="486188"/>
                  </a:lnTo>
                  <a:lnTo>
                    <a:pt x="1881780" y="488404"/>
                  </a:lnTo>
                  <a:lnTo>
                    <a:pt x="1868487" y="490598"/>
                  </a:lnTo>
                  <a:lnTo>
                    <a:pt x="1898879" y="503784"/>
                  </a:lnTo>
                  <a:lnTo>
                    <a:pt x="1904579" y="521401"/>
                  </a:lnTo>
                  <a:lnTo>
                    <a:pt x="1919765" y="532393"/>
                  </a:lnTo>
                  <a:lnTo>
                    <a:pt x="1923553" y="543385"/>
                  </a:lnTo>
                  <a:lnTo>
                    <a:pt x="1912172" y="541191"/>
                  </a:lnTo>
                  <a:lnTo>
                    <a:pt x="1921659" y="558787"/>
                  </a:lnTo>
                  <a:lnTo>
                    <a:pt x="1942546" y="558787"/>
                  </a:lnTo>
                  <a:lnTo>
                    <a:pt x="1938758" y="578599"/>
                  </a:lnTo>
                  <a:lnTo>
                    <a:pt x="1927359" y="589591"/>
                  </a:lnTo>
                  <a:lnTo>
                    <a:pt x="1940652" y="589591"/>
                  </a:lnTo>
                  <a:lnTo>
                    <a:pt x="1933059" y="600583"/>
                  </a:lnTo>
                  <a:lnTo>
                    <a:pt x="1900773" y="600583"/>
                  </a:lnTo>
                  <a:lnTo>
                    <a:pt x="1902666" y="602798"/>
                  </a:lnTo>
                  <a:lnTo>
                    <a:pt x="1891285" y="604992"/>
                  </a:lnTo>
                  <a:lnTo>
                    <a:pt x="1893179" y="607186"/>
                  </a:lnTo>
                  <a:lnTo>
                    <a:pt x="1877992" y="604992"/>
                  </a:lnTo>
                  <a:lnTo>
                    <a:pt x="1864699" y="613790"/>
                  </a:lnTo>
                  <a:lnTo>
                    <a:pt x="1851406" y="613790"/>
                  </a:lnTo>
                  <a:lnTo>
                    <a:pt x="1845706" y="620394"/>
                  </a:lnTo>
                  <a:lnTo>
                    <a:pt x="1840007" y="618200"/>
                  </a:lnTo>
                  <a:lnTo>
                    <a:pt x="1862806" y="594000"/>
                  </a:lnTo>
                  <a:lnTo>
                    <a:pt x="1874186" y="594000"/>
                  </a:lnTo>
                  <a:lnTo>
                    <a:pt x="1885586" y="582987"/>
                  </a:lnTo>
                  <a:lnTo>
                    <a:pt x="1874186" y="589591"/>
                  </a:lnTo>
                  <a:lnTo>
                    <a:pt x="1860893" y="587396"/>
                  </a:lnTo>
                  <a:lnTo>
                    <a:pt x="1862806" y="585202"/>
                  </a:lnTo>
                  <a:lnTo>
                    <a:pt x="1845706" y="580793"/>
                  </a:lnTo>
                  <a:lnTo>
                    <a:pt x="1864699" y="565391"/>
                  </a:lnTo>
                  <a:lnTo>
                    <a:pt x="1862806" y="558787"/>
                  </a:lnTo>
                  <a:lnTo>
                    <a:pt x="1855212" y="561003"/>
                  </a:lnTo>
                  <a:lnTo>
                    <a:pt x="1881780" y="549989"/>
                  </a:lnTo>
                  <a:lnTo>
                    <a:pt x="1877992" y="514797"/>
                  </a:lnTo>
                  <a:lnTo>
                    <a:pt x="1851406" y="521401"/>
                  </a:lnTo>
                  <a:lnTo>
                    <a:pt x="1857106" y="494986"/>
                  </a:lnTo>
                  <a:lnTo>
                    <a:pt x="1855212" y="490598"/>
                  </a:lnTo>
                  <a:lnTo>
                    <a:pt x="1847600" y="494986"/>
                  </a:lnTo>
                  <a:lnTo>
                    <a:pt x="1843813" y="505999"/>
                  </a:lnTo>
                  <a:lnTo>
                    <a:pt x="1849512" y="477390"/>
                  </a:lnTo>
                  <a:lnTo>
                    <a:pt x="1836219" y="479584"/>
                  </a:lnTo>
                  <a:lnTo>
                    <a:pt x="1841919" y="475196"/>
                  </a:lnTo>
                  <a:lnTo>
                    <a:pt x="1840007" y="475196"/>
                  </a:lnTo>
                  <a:lnTo>
                    <a:pt x="1843813" y="466398"/>
                  </a:lnTo>
                  <a:lnTo>
                    <a:pt x="1853300" y="446587"/>
                  </a:lnTo>
                  <a:close/>
                  <a:moveTo>
                    <a:pt x="2009011" y="360801"/>
                  </a:moveTo>
                  <a:lnTo>
                    <a:pt x="2007545" y="361468"/>
                  </a:lnTo>
                  <a:lnTo>
                    <a:pt x="2001418" y="362995"/>
                  </a:lnTo>
                  <a:close/>
                  <a:moveTo>
                    <a:pt x="833665" y="294806"/>
                  </a:moveTo>
                  <a:lnTo>
                    <a:pt x="835559" y="301388"/>
                  </a:lnTo>
                  <a:lnTo>
                    <a:pt x="865932" y="319006"/>
                  </a:lnTo>
                  <a:lnTo>
                    <a:pt x="862145" y="332192"/>
                  </a:lnTo>
                  <a:lnTo>
                    <a:pt x="881138" y="334386"/>
                  </a:lnTo>
                  <a:lnTo>
                    <a:pt x="862145" y="340990"/>
                  </a:lnTo>
                  <a:lnTo>
                    <a:pt x="847626" y="330493"/>
                  </a:lnTo>
                  <a:lnTo>
                    <a:pt x="805185" y="347594"/>
                  </a:lnTo>
                  <a:lnTo>
                    <a:pt x="801379" y="338796"/>
                  </a:lnTo>
                  <a:lnTo>
                    <a:pt x="788086" y="338796"/>
                  </a:lnTo>
                  <a:close/>
                  <a:moveTo>
                    <a:pt x="1629248" y="285987"/>
                  </a:moveTo>
                  <a:lnTo>
                    <a:pt x="1636841" y="288202"/>
                  </a:lnTo>
                  <a:lnTo>
                    <a:pt x="1634947" y="288202"/>
                  </a:lnTo>
                  <a:close/>
                  <a:moveTo>
                    <a:pt x="1714687" y="283793"/>
                  </a:moveTo>
                  <a:lnTo>
                    <a:pt x="1737486" y="285987"/>
                  </a:lnTo>
                  <a:lnTo>
                    <a:pt x="1729893" y="290396"/>
                  </a:lnTo>
                  <a:lnTo>
                    <a:pt x="1733680" y="297000"/>
                  </a:lnTo>
                  <a:lnTo>
                    <a:pt x="1745080" y="305798"/>
                  </a:lnTo>
                  <a:lnTo>
                    <a:pt x="1745080" y="314596"/>
                  </a:lnTo>
                  <a:lnTo>
                    <a:pt x="1684314" y="340990"/>
                  </a:lnTo>
                  <a:lnTo>
                    <a:pt x="1648240" y="332192"/>
                  </a:lnTo>
                  <a:lnTo>
                    <a:pt x="1634947" y="334386"/>
                  </a:lnTo>
                  <a:lnTo>
                    <a:pt x="1627354" y="329998"/>
                  </a:lnTo>
                  <a:lnTo>
                    <a:pt x="1644434" y="323394"/>
                  </a:lnTo>
                  <a:lnTo>
                    <a:pt x="1636841" y="325588"/>
                  </a:lnTo>
                  <a:lnTo>
                    <a:pt x="1644434" y="319006"/>
                  </a:lnTo>
                  <a:lnTo>
                    <a:pt x="1617848" y="316790"/>
                  </a:lnTo>
                  <a:lnTo>
                    <a:pt x="1619760" y="312402"/>
                  </a:lnTo>
                  <a:lnTo>
                    <a:pt x="1642541" y="310186"/>
                  </a:lnTo>
                  <a:lnTo>
                    <a:pt x="1642541" y="307992"/>
                  </a:lnTo>
                  <a:lnTo>
                    <a:pt x="1633054" y="307992"/>
                  </a:lnTo>
                  <a:lnTo>
                    <a:pt x="1642541" y="303604"/>
                  </a:lnTo>
                  <a:lnTo>
                    <a:pt x="1610255" y="301388"/>
                  </a:lnTo>
                  <a:lnTo>
                    <a:pt x="1617848" y="301388"/>
                  </a:lnTo>
                  <a:lnTo>
                    <a:pt x="1615954" y="297000"/>
                  </a:lnTo>
                  <a:lnTo>
                    <a:pt x="1625460" y="297000"/>
                  </a:lnTo>
                  <a:lnTo>
                    <a:pt x="1619760" y="294806"/>
                  </a:lnTo>
                  <a:lnTo>
                    <a:pt x="1623548" y="294806"/>
                  </a:lnTo>
                  <a:lnTo>
                    <a:pt x="1625460" y="292590"/>
                  </a:lnTo>
                  <a:lnTo>
                    <a:pt x="1623548" y="290396"/>
                  </a:lnTo>
                  <a:lnTo>
                    <a:pt x="1634947" y="294806"/>
                  </a:lnTo>
                  <a:lnTo>
                    <a:pt x="1631141" y="288202"/>
                  </a:lnTo>
                  <a:lnTo>
                    <a:pt x="1634947" y="288202"/>
                  </a:lnTo>
                  <a:lnTo>
                    <a:pt x="1650134" y="292590"/>
                  </a:lnTo>
                  <a:lnTo>
                    <a:pt x="1646347" y="297000"/>
                  </a:lnTo>
                  <a:lnTo>
                    <a:pt x="1650134" y="301388"/>
                  </a:lnTo>
                  <a:lnTo>
                    <a:pt x="1648240" y="303604"/>
                  </a:lnTo>
                  <a:lnTo>
                    <a:pt x="1652028" y="305798"/>
                  </a:lnTo>
                  <a:lnTo>
                    <a:pt x="1653940" y="301388"/>
                  </a:lnTo>
                  <a:lnTo>
                    <a:pt x="1661533" y="301388"/>
                  </a:lnTo>
                  <a:lnTo>
                    <a:pt x="1663427" y="292590"/>
                  </a:lnTo>
                  <a:lnTo>
                    <a:pt x="1674827" y="297000"/>
                  </a:lnTo>
                  <a:lnTo>
                    <a:pt x="1674827" y="290396"/>
                  </a:lnTo>
                  <a:lnTo>
                    <a:pt x="1680508" y="290396"/>
                  </a:lnTo>
                  <a:lnTo>
                    <a:pt x="1691907" y="297000"/>
                  </a:lnTo>
                  <a:lnTo>
                    <a:pt x="1690013" y="290396"/>
                  </a:lnTo>
                  <a:lnTo>
                    <a:pt x="1699501" y="292590"/>
                  </a:lnTo>
                  <a:lnTo>
                    <a:pt x="1705200" y="288202"/>
                  </a:lnTo>
                  <a:lnTo>
                    <a:pt x="1710900" y="288202"/>
                  </a:lnTo>
                  <a:close/>
                  <a:moveTo>
                    <a:pt x="972277" y="248601"/>
                  </a:moveTo>
                  <a:lnTo>
                    <a:pt x="993164" y="250795"/>
                  </a:lnTo>
                  <a:lnTo>
                    <a:pt x="979871" y="266197"/>
                  </a:lnTo>
                  <a:lnTo>
                    <a:pt x="958984" y="266197"/>
                  </a:lnTo>
                  <a:close/>
                  <a:moveTo>
                    <a:pt x="619100" y="241997"/>
                  </a:moveTo>
                  <a:lnTo>
                    <a:pt x="619100" y="241997"/>
                  </a:lnTo>
                  <a:lnTo>
                    <a:pt x="619100" y="241997"/>
                  </a:lnTo>
                  <a:close/>
                  <a:moveTo>
                    <a:pt x="615294" y="237587"/>
                  </a:moveTo>
                  <a:lnTo>
                    <a:pt x="619100" y="241997"/>
                  </a:lnTo>
                  <a:lnTo>
                    <a:pt x="577327" y="248601"/>
                  </a:lnTo>
                  <a:close/>
                  <a:moveTo>
                    <a:pt x="736826" y="222207"/>
                  </a:moveTo>
                  <a:lnTo>
                    <a:pt x="734932" y="224401"/>
                  </a:lnTo>
                  <a:lnTo>
                    <a:pt x="752012" y="237587"/>
                  </a:lnTo>
                  <a:lnTo>
                    <a:pt x="733020" y="244191"/>
                  </a:lnTo>
                  <a:lnTo>
                    <a:pt x="714045" y="239803"/>
                  </a:lnTo>
                  <a:lnTo>
                    <a:pt x="704540" y="233199"/>
                  </a:lnTo>
                  <a:close/>
                  <a:moveTo>
                    <a:pt x="1268476" y="211193"/>
                  </a:moveTo>
                  <a:lnTo>
                    <a:pt x="1287469" y="219991"/>
                  </a:lnTo>
                  <a:lnTo>
                    <a:pt x="1277982" y="228789"/>
                  </a:lnTo>
                  <a:lnTo>
                    <a:pt x="1260883" y="228789"/>
                  </a:lnTo>
                  <a:lnTo>
                    <a:pt x="1266583" y="226595"/>
                  </a:lnTo>
                  <a:lnTo>
                    <a:pt x="1257096" y="224401"/>
                  </a:lnTo>
                  <a:lnTo>
                    <a:pt x="1258989" y="217797"/>
                  </a:lnTo>
                  <a:lnTo>
                    <a:pt x="1262777" y="217797"/>
                  </a:lnTo>
                  <a:close/>
                  <a:moveTo>
                    <a:pt x="2221664" y="200201"/>
                  </a:moveTo>
                  <a:lnTo>
                    <a:pt x="2231170" y="202396"/>
                  </a:lnTo>
                  <a:lnTo>
                    <a:pt x="2229258" y="213388"/>
                  </a:lnTo>
                  <a:lnTo>
                    <a:pt x="2236851" y="202396"/>
                  </a:lnTo>
                  <a:lnTo>
                    <a:pt x="2240657" y="204590"/>
                  </a:lnTo>
                  <a:lnTo>
                    <a:pt x="2242551" y="208999"/>
                  </a:lnTo>
                  <a:lnTo>
                    <a:pt x="2252057" y="202396"/>
                  </a:lnTo>
                  <a:lnTo>
                    <a:pt x="2261544" y="213388"/>
                  </a:lnTo>
                  <a:lnTo>
                    <a:pt x="2272943" y="202396"/>
                  </a:lnTo>
                  <a:lnTo>
                    <a:pt x="2291917" y="213388"/>
                  </a:lnTo>
                  <a:lnTo>
                    <a:pt x="2269137" y="213388"/>
                  </a:lnTo>
                  <a:lnTo>
                    <a:pt x="2280537" y="217797"/>
                  </a:lnTo>
                  <a:lnTo>
                    <a:pt x="2282430" y="222207"/>
                  </a:lnTo>
                  <a:lnTo>
                    <a:pt x="2310910" y="219991"/>
                  </a:lnTo>
                  <a:lnTo>
                    <a:pt x="2309017" y="217797"/>
                  </a:lnTo>
                  <a:lnTo>
                    <a:pt x="2322310" y="222207"/>
                  </a:lnTo>
                  <a:lnTo>
                    <a:pt x="2312804" y="224401"/>
                  </a:lnTo>
                  <a:lnTo>
                    <a:pt x="2324203" y="226595"/>
                  </a:lnTo>
                  <a:lnTo>
                    <a:pt x="2324203" y="228789"/>
                  </a:lnTo>
                  <a:lnTo>
                    <a:pt x="2327991" y="233199"/>
                  </a:lnTo>
                  <a:lnTo>
                    <a:pt x="2335603" y="228789"/>
                  </a:lnTo>
                  <a:lnTo>
                    <a:pt x="2415343" y="252989"/>
                  </a:lnTo>
                  <a:lnTo>
                    <a:pt x="2413449" y="250795"/>
                  </a:lnTo>
                  <a:lnTo>
                    <a:pt x="2436230" y="266197"/>
                  </a:lnTo>
                  <a:lnTo>
                    <a:pt x="2438123" y="277189"/>
                  </a:lnTo>
                  <a:lnTo>
                    <a:pt x="2421043" y="288202"/>
                  </a:lnTo>
                  <a:lnTo>
                    <a:pt x="2320397" y="270606"/>
                  </a:lnTo>
                  <a:lnTo>
                    <a:pt x="2346984" y="283793"/>
                  </a:lnTo>
                  <a:lnTo>
                    <a:pt x="2343196" y="285987"/>
                  </a:lnTo>
                  <a:lnTo>
                    <a:pt x="2407750" y="334386"/>
                  </a:lnTo>
                  <a:lnTo>
                    <a:pt x="2411537" y="327804"/>
                  </a:lnTo>
                  <a:lnTo>
                    <a:pt x="2390650" y="312402"/>
                  </a:lnTo>
                  <a:lnTo>
                    <a:pt x="2394456" y="307992"/>
                  </a:lnTo>
                  <a:lnTo>
                    <a:pt x="2430530" y="321200"/>
                  </a:lnTo>
                  <a:lnTo>
                    <a:pt x="2440036" y="316790"/>
                  </a:lnTo>
                  <a:lnTo>
                    <a:pt x="2428636" y="301388"/>
                  </a:lnTo>
                  <a:lnTo>
                    <a:pt x="2453310" y="283793"/>
                  </a:lnTo>
                  <a:lnTo>
                    <a:pt x="2479896" y="292590"/>
                  </a:lnTo>
                  <a:lnTo>
                    <a:pt x="2479896" y="274995"/>
                  </a:lnTo>
                  <a:lnTo>
                    <a:pt x="2468516" y="266197"/>
                  </a:lnTo>
                  <a:lnTo>
                    <a:pt x="2468516" y="250795"/>
                  </a:lnTo>
                  <a:lnTo>
                    <a:pt x="2455222" y="241997"/>
                  </a:lnTo>
                  <a:lnTo>
                    <a:pt x="2500783" y="257399"/>
                  </a:lnTo>
                  <a:lnTo>
                    <a:pt x="2481809" y="264003"/>
                  </a:lnTo>
                  <a:lnTo>
                    <a:pt x="2498889" y="277189"/>
                  </a:lnTo>
                  <a:lnTo>
                    <a:pt x="2529263" y="259593"/>
                  </a:lnTo>
                  <a:lnTo>
                    <a:pt x="2525475" y="257399"/>
                  </a:lnTo>
                  <a:lnTo>
                    <a:pt x="2561549" y="244191"/>
                  </a:lnTo>
                  <a:lnTo>
                    <a:pt x="2565355" y="246407"/>
                  </a:lnTo>
                  <a:lnTo>
                    <a:pt x="2571036" y="244191"/>
                  </a:lnTo>
                  <a:lnTo>
                    <a:pt x="2565355" y="241997"/>
                  </a:lnTo>
                  <a:lnTo>
                    <a:pt x="2582435" y="237587"/>
                  </a:lnTo>
                  <a:lnTo>
                    <a:pt x="2584329" y="237587"/>
                  </a:lnTo>
                  <a:lnTo>
                    <a:pt x="2586241" y="246407"/>
                  </a:lnTo>
                  <a:lnTo>
                    <a:pt x="2580542" y="248601"/>
                  </a:lnTo>
                  <a:lnTo>
                    <a:pt x="2630466" y="244366"/>
                  </a:lnTo>
                  <a:lnTo>
                    <a:pt x="2630466" y="735690"/>
                  </a:lnTo>
                  <a:lnTo>
                    <a:pt x="2629908" y="736983"/>
                  </a:lnTo>
                  <a:lnTo>
                    <a:pt x="2630466" y="737872"/>
                  </a:lnTo>
                  <a:lnTo>
                    <a:pt x="2630466" y="1372183"/>
                  </a:lnTo>
                  <a:lnTo>
                    <a:pt x="2561549" y="1216588"/>
                  </a:lnTo>
                  <a:lnTo>
                    <a:pt x="2563443" y="1216588"/>
                  </a:lnTo>
                  <a:lnTo>
                    <a:pt x="2485596" y="1099978"/>
                  </a:lnTo>
                  <a:lnTo>
                    <a:pt x="2489402" y="1066980"/>
                  </a:lnTo>
                  <a:lnTo>
                    <a:pt x="2481809" y="1093396"/>
                  </a:lnTo>
                  <a:lnTo>
                    <a:pt x="2470409" y="1099978"/>
                  </a:lnTo>
                  <a:lnTo>
                    <a:pt x="2449523" y="1058183"/>
                  </a:lnTo>
                  <a:lnTo>
                    <a:pt x="2510289" y="1192389"/>
                  </a:lnTo>
                  <a:lnTo>
                    <a:pt x="2506483" y="1207790"/>
                  </a:lnTo>
                  <a:lnTo>
                    <a:pt x="2512182" y="1216588"/>
                  </a:lnTo>
                  <a:lnTo>
                    <a:pt x="2519776" y="1220977"/>
                  </a:lnTo>
                  <a:lnTo>
                    <a:pt x="2536856" y="1256190"/>
                  </a:lnTo>
                  <a:lnTo>
                    <a:pt x="2534963" y="1253974"/>
                  </a:lnTo>
                  <a:lnTo>
                    <a:pt x="2586241" y="1388180"/>
                  </a:lnTo>
                  <a:lnTo>
                    <a:pt x="2586241" y="1379382"/>
                  </a:lnTo>
                  <a:lnTo>
                    <a:pt x="2630466" y="1427097"/>
                  </a:lnTo>
                  <a:lnTo>
                    <a:pt x="2630466" y="1744638"/>
                  </a:lnTo>
                  <a:lnTo>
                    <a:pt x="2618509" y="1764383"/>
                  </a:lnTo>
                  <a:lnTo>
                    <a:pt x="2610915" y="1766577"/>
                  </a:lnTo>
                  <a:lnTo>
                    <a:pt x="2574842" y="1861182"/>
                  </a:lnTo>
                  <a:lnTo>
                    <a:pt x="2586241" y="1874368"/>
                  </a:lnTo>
                  <a:lnTo>
                    <a:pt x="2588135" y="1942579"/>
                  </a:lnTo>
                  <a:lnTo>
                    <a:pt x="2603322" y="1960175"/>
                  </a:lnTo>
                  <a:lnTo>
                    <a:pt x="2599516" y="2063577"/>
                  </a:lnTo>
                  <a:lnTo>
                    <a:pt x="2495083" y="2158182"/>
                  </a:lnTo>
                  <a:lnTo>
                    <a:pt x="2504589" y="2217573"/>
                  </a:lnTo>
                  <a:lnTo>
                    <a:pt x="2506483" y="2210969"/>
                  </a:lnTo>
                  <a:lnTo>
                    <a:pt x="2506483" y="2248377"/>
                  </a:lnTo>
                  <a:lnTo>
                    <a:pt x="2460922" y="2301164"/>
                  </a:lnTo>
                  <a:lnTo>
                    <a:pt x="2460922" y="2298970"/>
                  </a:lnTo>
                  <a:lnTo>
                    <a:pt x="2459010" y="2303380"/>
                  </a:lnTo>
                  <a:lnTo>
                    <a:pt x="2460922" y="2301164"/>
                  </a:lnTo>
                  <a:lnTo>
                    <a:pt x="2451416" y="2347370"/>
                  </a:lnTo>
                  <a:lnTo>
                    <a:pt x="2346984" y="2466174"/>
                  </a:lnTo>
                  <a:lnTo>
                    <a:pt x="2337496" y="2466174"/>
                  </a:lnTo>
                  <a:lnTo>
                    <a:pt x="2329903" y="2472778"/>
                  </a:lnTo>
                  <a:lnTo>
                    <a:pt x="2215965" y="2481576"/>
                  </a:lnTo>
                  <a:lnTo>
                    <a:pt x="2159005" y="2228565"/>
                  </a:lnTo>
                  <a:lnTo>
                    <a:pt x="2160898" y="2228565"/>
                  </a:lnTo>
                  <a:lnTo>
                    <a:pt x="2119125" y="2078979"/>
                  </a:lnTo>
                  <a:lnTo>
                    <a:pt x="2149518" y="1990978"/>
                  </a:lnTo>
                  <a:lnTo>
                    <a:pt x="2141924" y="1918379"/>
                  </a:lnTo>
                  <a:lnTo>
                    <a:pt x="2140012" y="1920573"/>
                  </a:lnTo>
                  <a:lnTo>
                    <a:pt x="2128631" y="1856772"/>
                  </a:lnTo>
                  <a:lnTo>
                    <a:pt x="2141924" y="1852384"/>
                  </a:lnTo>
                  <a:lnTo>
                    <a:pt x="2126737" y="1847974"/>
                  </a:lnTo>
                  <a:lnTo>
                    <a:pt x="2084964" y="1775375"/>
                  </a:lnTo>
                  <a:lnTo>
                    <a:pt x="2090645" y="1777569"/>
                  </a:lnTo>
                  <a:lnTo>
                    <a:pt x="2079264" y="1764383"/>
                  </a:lnTo>
                  <a:lnTo>
                    <a:pt x="2081158" y="1764383"/>
                  </a:lnTo>
                  <a:lnTo>
                    <a:pt x="2073565" y="1751176"/>
                  </a:lnTo>
                  <a:lnTo>
                    <a:pt x="2083052" y="1757779"/>
                  </a:lnTo>
                  <a:lnTo>
                    <a:pt x="2067865" y="1735774"/>
                  </a:lnTo>
                  <a:lnTo>
                    <a:pt x="2075458" y="1733580"/>
                  </a:lnTo>
                  <a:lnTo>
                    <a:pt x="2079264" y="1713768"/>
                  </a:lnTo>
                  <a:lnTo>
                    <a:pt x="2086858" y="1720372"/>
                  </a:lnTo>
                  <a:lnTo>
                    <a:pt x="2090645" y="1718178"/>
                  </a:lnTo>
                  <a:lnTo>
                    <a:pt x="2079264" y="1711574"/>
                  </a:lnTo>
                  <a:lnTo>
                    <a:pt x="2083052" y="1709380"/>
                  </a:lnTo>
                  <a:lnTo>
                    <a:pt x="2084964" y="1632371"/>
                  </a:lnTo>
                  <a:lnTo>
                    <a:pt x="2073565" y="1630177"/>
                  </a:lnTo>
                  <a:lnTo>
                    <a:pt x="2060272" y="1612581"/>
                  </a:lnTo>
                  <a:lnTo>
                    <a:pt x="2056466" y="1621379"/>
                  </a:lnTo>
                  <a:lnTo>
                    <a:pt x="2041279" y="1616969"/>
                  </a:lnTo>
                  <a:lnTo>
                    <a:pt x="2037491" y="1623573"/>
                  </a:lnTo>
                  <a:lnTo>
                    <a:pt x="2035579" y="1616969"/>
                  </a:lnTo>
                  <a:lnTo>
                    <a:pt x="2037491" y="1625789"/>
                  </a:lnTo>
                  <a:lnTo>
                    <a:pt x="2031792" y="1623573"/>
                  </a:lnTo>
                  <a:lnTo>
                    <a:pt x="2027986" y="1623573"/>
                  </a:lnTo>
                  <a:lnTo>
                    <a:pt x="2012799" y="1608171"/>
                  </a:lnTo>
                  <a:lnTo>
                    <a:pt x="2014693" y="1608171"/>
                  </a:lnTo>
                  <a:lnTo>
                    <a:pt x="2014693" y="1601589"/>
                  </a:lnTo>
                  <a:lnTo>
                    <a:pt x="1980531" y="1579584"/>
                  </a:lnTo>
                  <a:lnTo>
                    <a:pt x="1984319" y="1575174"/>
                  </a:lnTo>
                  <a:lnTo>
                    <a:pt x="1870399" y="1608171"/>
                  </a:lnTo>
                  <a:lnTo>
                    <a:pt x="1868487" y="1603783"/>
                  </a:lnTo>
                  <a:lnTo>
                    <a:pt x="1843813" y="1605977"/>
                  </a:lnTo>
                  <a:lnTo>
                    <a:pt x="1853300" y="1605977"/>
                  </a:lnTo>
                  <a:lnTo>
                    <a:pt x="1830520" y="1608171"/>
                  </a:lnTo>
                  <a:lnTo>
                    <a:pt x="1836219" y="1608171"/>
                  </a:lnTo>
                  <a:lnTo>
                    <a:pt x="1798234" y="1623573"/>
                  </a:lnTo>
                  <a:lnTo>
                    <a:pt x="1699501" y="1533378"/>
                  </a:lnTo>
                  <a:lnTo>
                    <a:pt x="1705200" y="1531184"/>
                  </a:lnTo>
                  <a:lnTo>
                    <a:pt x="1699501" y="1531184"/>
                  </a:lnTo>
                  <a:lnTo>
                    <a:pt x="1701394" y="1524580"/>
                  </a:lnTo>
                  <a:lnTo>
                    <a:pt x="1691907" y="1511373"/>
                  </a:lnTo>
                  <a:lnTo>
                    <a:pt x="1691907" y="1502575"/>
                  </a:lnTo>
                  <a:lnTo>
                    <a:pt x="1684314" y="1498187"/>
                  </a:lnTo>
                  <a:lnTo>
                    <a:pt x="1676720" y="1482785"/>
                  </a:lnTo>
                  <a:lnTo>
                    <a:pt x="1674827" y="1484979"/>
                  </a:lnTo>
                  <a:lnTo>
                    <a:pt x="1671021" y="1482785"/>
                  </a:lnTo>
                  <a:lnTo>
                    <a:pt x="1669127" y="1476181"/>
                  </a:lnTo>
                  <a:lnTo>
                    <a:pt x="1665321" y="1478375"/>
                  </a:lnTo>
                  <a:lnTo>
                    <a:pt x="1667233" y="1473987"/>
                  </a:lnTo>
                  <a:lnTo>
                    <a:pt x="1663427" y="1469577"/>
                  </a:lnTo>
                  <a:lnTo>
                    <a:pt x="1661533" y="1469577"/>
                  </a:lnTo>
                  <a:lnTo>
                    <a:pt x="1669127" y="1465189"/>
                  </a:lnTo>
                  <a:lnTo>
                    <a:pt x="1661533" y="1460779"/>
                  </a:lnTo>
                  <a:lnTo>
                    <a:pt x="1669127" y="1456391"/>
                  </a:lnTo>
                  <a:lnTo>
                    <a:pt x="1653940" y="1460779"/>
                  </a:lnTo>
                  <a:lnTo>
                    <a:pt x="1644434" y="1440989"/>
                  </a:lnTo>
                  <a:lnTo>
                    <a:pt x="1640647" y="1443183"/>
                  </a:lnTo>
                  <a:lnTo>
                    <a:pt x="1644434" y="1425588"/>
                  </a:lnTo>
                  <a:lnTo>
                    <a:pt x="1646347" y="1427782"/>
                  </a:lnTo>
                  <a:lnTo>
                    <a:pt x="1663427" y="1423372"/>
                  </a:lnTo>
                  <a:lnTo>
                    <a:pt x="1644434" y="1423372"/>
                  </a:lnTo>
                  <a:lnTo>
                    <a:pt x="1644434" y="1410186"/>
                  </a:lnTo>
                  <a:lnTo>
                    <a:pt x="1640647" y="1412380"/>
                  </a:lnTo>
                  <a:lnTo>
                    <a:pt x="1629248" y="1394784"/>
                  </a:lnTo>
                  <a:lnTo>
                    <a:pt x="1646347" y="1370584"/>
                  </a:lnTo>
                  <a:lnTo>
                    <a:pt x="1652028" y="1289187"/>
                  </a:lnTo>
                  <a:lnTo>
                    <a:pt x="1648240" y="1291381"/>
                  </a:lnTo>
                  <a:lnTo>
                    <a:pt x="1648240" y="1264988"/>
                  </a:lnTo>
                  <a:lnTo>
                    <a:pt x="1638735" y="1260578"/>
                  </a:lnTo>
                  <a:lnTo>
                    <a:pt x="1661533" y="1194583"/>
                  </a:lnTo>
                  <a:lnTo>
                    <a:pt x="1657727" y="1198992"/>
                  </a:lnTo>
                  <a:lnTo>
                    <a:pt x="1712794" y="1102194"/>
                  </a:lnTo>
                  <a:lnTo>
                    <a:pt x="1733680" y="1095590"/>
                  </a:lnTo>
                  <a:lnTo>
                    <a:pt x="1765966" y="1049385"/>
                  </a:lnTo>
                  <a:lnTo>
                    <a:pt x="1762160" y="1042781"/>
                  </a:lnTo>
                  <a:lnTo>
                    <a:pt x="1838113" y="926192"/>
                  </a:lnTo>
                  <a:lnTo>
                    <a:pt x="1853300" y="943788"/>
                  </a:lnTo>
                  <a:lnTo>
                    <a:pt x="1874186" y="939378"/>
                  </a:lnTo>
                  <a:lnTo>
                    <a:pt x="1887479" y="945982"/>
                  </a:lnTo>
                  <a:lnTo>
                    <a:pt x="2035579" y="899798"/>
                  </a:lnTo>
                  <a:lnTo>
                    <a:pt x="2045085" y="906381"/>
                  </a:lnTo>
                  <a:lnTo>
                    <a:pt x="2077352" y="895389"/>
                  </a:lnTo>
                  <a:lnTo>
                    <a:pt x="2077352" y="897583"/>
                  </a:lnTo>
                  <a:lnTo>
                    <a:pt x="2083052" y="899798"/>
                  </a:lnTo>
                  <a:lnTo>
                    <a:pt x="2083052" y="906381"/>
                  </a:lnTo>
                  <a:lnTo>
                    <a:pt x="2094451" y="901992"/>
                  </a:lnTo>
                  <a:lnTo>
                    <a:pt x="2088752" y="926192"/>
                  </a:lnTo>
                  <a:lnTo>
                    <a:pt x="2096345" y="939378"/>
                  </a:lnTo>
                  <a:lnTo>
                    <a:pt x="2081158" y="965793"/>
                  </a:lnTo>
                  <a:lnTo>
                    <a:pt x="2102045" y="985583"/>
                  </a:lnTo>
                  <a:lnTo>
                    <a:pt x="2100151" y="985583"/>
                  </a:lnTo>
                  <a:lnTo>
                    <a:pt x="2217877" y="1044996"/>
                  </a:lnTo>
                  <a:lnTo>
                    <a:pt x="2246357" y="1036177"/>
                  </a:lnTo>
                  <a:lnTo>
                    <a:pt x="2242551" y="1016387"/>
                  </a:lnTo>
                  <a:lnTo>
                    <a:pt x="2252057" y="1000985"/>
                  </a:lnTo>
                  <a:lnTo>
                    <a:pt x="2280537" y="994381"/>
                  </a:lnTo>
                  <a:lnTo>
                    <a:pt x="2290024" y="998791"/>
                  </a:lnTo>
                  <a:lnTo>
                    <a:pt x="2291917" y="1005395"/>
                  </a:lnTo>
                  <a:lnTo>
                    <a:pt x="2322310" y="1014193"/>
                  </a:lnTo>
                  <a:lnTo>
                    <a:pt x="2329903" y="1025185"/>
                  </a:lnTo>
                  <a:lnTo>
                    <a:pt x="2384969" y="1036177"/>
                  </a:lnTo>
                  <a:lnTo>
                    <a:pt x="2419149" y="1022991"/>
                  </a:lnTo>
                  <a:lnTo>
                    <a:pt x="2413449" y="1027379"/>
                  </a:lnTo>
                  <a:lnTo>
                    <a:pt x="2424830" y="1022991"/>
                  </a:lnTo>
                  <a:lnTo>
                    <a:pt x="2434336" y="1027379"/>
                  </a:lnTo>
                  <a:lnTo>
                    <a:pt x="2434336" y="1029595"/>
                  </a:lnTo>
                  <a:lnTo>
                    <a:pt x="2440036" y="1029595"/>
                  </a:lnTo>
                  <a:lnTo>
                    <a:pt x="2447629" y="1033983"/>
                  </a:lnTo>
                  <a:lnTo>
                    <a:pt x="2476109" y="1025185"/>
                  </a:lnTo>
                  <a:lnTo>
                    <a:pt x="2487490" y="906381"/>
                  </a:lnTo>
                  <a:lnTo>
                    <a:pt x="2479896" y="912984"/>
                  </a:lnTo>
                  <a:lnTo>
                    <a:pt x="2466603" y="908596"/>
                  </a:lnTo>
                  <a:lnTo>
                    <a:pt x="2455222" y="921782"/>
                  </a:lnTo>
                  <a:lnTo>
                    <a:pt x="2440036" y="923998"/>
                  </a:lnTo>
                  <a:lnTo>
                    <a:pt x="2407750" y="906381"/>
                  </a:lnTo>
                  <a:lnTo>
                    <a:pt x="2403944" y="917394"/>
                  </a:lnTo>
                  <a:lnTo>
                    <a:pt x="2392563" y="921782"/>
                  </a:lnTo>
                  <a:lnTo>
                    <a:pt x="2375464" y="908596"/>
                  </a:lnTo>
                  <a:lnTo>
                    <a:pt x="2364083" y="910790"/>
                  </a:lnTo>
                  <a:lnTo>
                    <a:pt x="2364083" y="908596"/>
                  </a:lnTo>
                  <a:lnTo>
                    <a:pt x="2354577" y="908596"/>
                  </a:lnTo>
                  <a:lnTo>
                    <a:pt x="2365976" y="901992"/>
                  </a:lnTo>
                  <a:lnTo>
                    <a:pt x="2350790" y="901992"/>
                  </a:lnTo>
                  <a:lnTo>
                    <a:pt x="2352683" y="899798"/>
                  </a:lnTo>
                  <a:lnTo>
                    <a:pt x="2354577" y="897583"/>
                  </a:lnTo>
                  <a:lnTo>
                    <a:pt x="2343196" y="877793"/>
                  </a:lnTo>
                  <a:lnTo>
                    <a:pt x="2333690" y="875599"/>
                  </a:lnTo>
                  <a:lnTo>
                    <a:pt x="2335603" y="866779"/>
                  </a:lnTo>
                  <a:lnTo>
                    <a:pt x="2339390" y="873383"/>
                  </a:lnTo>
                  <a:lnTo>
                    <a:pt x="2346984" y="868995"/>
                  </a:lnTo>
                  <a:lnTo>
                    <a:pt x="2341284" y="866779"/>
                  </a:lnTo>
                  <a:lnTo>
                    <a:pt x="2343196" y="860197"/>
                  </a:lnTo>
                  <a:lnTo>
                    <a:pt x="2327991" y="835997"/>
                  </a:lnTo>
                  <a:lnTo>
                    <a:pt x="2341284" y="827199"/>
                  </a:lnTo>
                  <a:lnTo>
                    <a:pt x="2352683" y="829393"/>
                  </a:lnTo>
                  <a:lnTo>
                    <a:pt x="2350790" y="827199"/>
                  </a:lnTo>
                  <a:lnTo>
                    <a:pt x="2354577" y="829393"/>
                  </a:lnTo>
                  <a:lnTo>
                    <a:pt x="2371676" y="827199"/>
                  </a:lnTo>
                  <a:lnTo>
                    <a:pt x="2367870" y="824984"/>
                  </a:lnTo>
                  <a:lnTo>
                    <a:pt x="2383057" y="820595"/>
                  </a:lnTo>
                  <a:lnTo>
                    <a:pt x="2371676" y="809582"/>
                  </a:lnTo>
                  <a:lnTo>
                    <a:pt x="2555849" y="809582"/>
                  </a:lnTo>
                  <a:lnTo>
                    <a:pt x="2555849" y="778800"/>
                  </a:lnTo>
                  <a:lnTo>
                    <a:pt x="2474197" y="723797"/>
                  </a:lnTo>
                  <a:lnTo>
                    <a:pt x="2478003" y="721581"/>
                  </a:lnTo>
                  <a:lnTo>
                    <a:pt x="2476109" y="719387"/>
                  </a:lnTo>
                  <a:lnTo>
                    <a:pt x="2489402" y="717193"/>
                  </a:lnTo>
                  <a:lnTo>
                    <a:pt x="2493189" y="708395"/>
                  </a:lnTo>
                  <a:lnTo>
                    <a:pt x="2498889" y="703985"/>
                  </a:lnTo>
                  <a:lnTo>
                    <a:pt x="2487490" y="692993"/>
                  </a:lnTo>
                  <a:lnTo>
                    <a:pt x="2496995" y="692993"/>
                  </a:lnTo>
                  <a:lnTo>
                    <a:pt x="2496995" y="688583"/>
                  </a:lnTo>
                  <a:lnTo>
                    <a:pt x="2506483" y="682001"/>
                  </a:lnTo>
                  <a:lnTo>
                    <a:pt x="2496995" y="682001"/>
                  </a:lnTo>
                  <a:lnTo>
                    <a:pt x="2498889" y="679785"/>
                  </a:lnTo>
                  <a:lnTo>
                    <a:pt x="2447629" y="703985"/>
                  </a:lnTo>
                  <a:lnTo>
                    <a:pt x="2449523" y="697381"/>
                  </a:lnTo>
                  <a:lnTo>
                    <a:pt x="2445717" y="706201"/>
                  </a:lnTo>
                  <a:lnTo>
                    <a:pt x="2453310" y="719387"/>
                  </a:lnTo>
                  <a:lnTo>
                    <a:pt x="2472303" y="719387"/>
                  </a:lnTo>
                  <a:lnTo>
                    <a:pt x="2468516" y="728185"/>
                  </a:lnTo>
                  <a:lnTo>
                    <a:pt x="2459010" y="725991"/>
                  </a:lnTo>
                  <a:lnTo>
                    <a:pt x="2440036" y="739198"/>
                  </a:lnTo>
                  <a:lnTo>
                    <a:pt x="2428636" y="739198"/>
                  </a:lnTo>
                  <a:lnTo>
                    <a:pt x="2428636" y="728185"/>
                  </a:lnTo>
                  <a:lnTo>
                    <a:pt x="2411537" y="719387"/>
                  </a:lnTo>
                  <a:lnTo>
                    <a:pt x="2424830" y="710589"/>
                  </a:lnTo>
                  <a:lnTo>
                    <a:pt x="2422936" y="703985"/>
                  </a:lnTo>
                  <a:lnTo>
                    <a:pt x="2407750" y="703985"/>
                  </a:lnTo>
                  <a:lnTo>
                    <a:pt x="2394456" y="695187"/>
                  </a:lnTo>
                  <a:lnTo>
                    <a:pt x="2409643" y="692993"/>
                  </a:lnTo>
                  <a:lnTo>
                    <a:pt x="2394456" y="679785"/>
                  </a:lnTo>
                  <a:lnTo>
                    <a:pt x="2398262" y="690799"/>
                  </a:lnTo>
                  <a:lnTo>
                    <a:pt x="2392563" y="688583"/>
                  </a:lnTo>
                  <a:lnTo>
                    <a:pt x="2367870" y="714999"/>
                  </a:lnTo>
                  <a:lnTo>
                    <a:pt x="2369764" y="721581"/>
                  </a:lnTo>
                  <a:lnTo>
                    <a:pt x="2362170" y="734789"/>
                  </a:lnTo>
                  <a:lnTo>
                    <a:pt x="2362170" y="730400"/>
                  </a:lnTo>
                  <a:lnTo>
                    <a:pt x="2358383" y="739198"/>
                  </a:lnTo>
                  <a:lnTo>
                    <a:pt x="2343196" y="783188"/>
                  </a:lnTo>
                  <a:lnTo>
                    <a:pt x="2365976" y="816186"/>
                  </a:lnTo>
                  <a:lnTo>
                    <a:pt x="2356489" y="813992"/>
                  </a:lnTo>
                  <a:lnTo>
                    <a:pt x="2327991" y="835997"/>
                  </a:lnTo>
                  <a:lnTo>
                    <a:pt x="2337496" y="822789"/>
                  </a:lnTo>
                  <a:lnTo>
                    <a:pt x="2326097" y="822789"/>
                  </a:lnTo>
                  <a:lnTo>
                    <a:pt x="2320397" y="818380"/>
                  </a:lnTo>
                  <a:lnTo>
                    <a:pt x="2290024" y="822789"/>
                  </a:lnTo>
                  <a:lnTo>
                    <a:pt x="2299511" y="833782"/>
                  </a:lnTo>
                  <a:lnTo>
                    <a:pt x="2291917" y="829393"/>
                  </a:lnTo>
                  <a:lnTo>
                    <a:pt x="2293830" y="835997"/>
                  </a:lnTo>
                  <a:lnTo>
                    <a:pt x="2285197" y="831996"/>
                  </a:lnTo>
                  <a:lnTo>
                    <a:pt x="2276731" y="824984"/>
                  </a:lnTo>
                  <a:lnTo>
                    <a:pt x="2272943" y="833782"/>
                  </a:lnTo>
                  <a:lnTo>
                    <a:pt x="2282430" y="849183"/>
                  </a:lnTo>
                  <a:lnTo>
                    <a:pt x="2284324" y="855787"/>
                  </a:lnTo>
                  <a:lnTo>
                    <a:pt x="2282430" y="851399"/>
                  </a:lnTo>
                  <a:lnTo>
                    <a:pt x="2278624" y="853593"/>
                  </a:lnTo>
                  <a:lnTo>
                    <a:pt x="2282430" y="855787"/>
                  </a:lnTo>
                  <a:lnTo>
                    <a:pt x="2274837" y="860197"/>
                  </a:lnTo>
                  <a:lnTo>
                    <a:pt x="2297617" y="877793"/>
                  </a:lnTo>
                  <a:lnTo>
                    <a:pt x="2293830" y="882181"/>
                  </a:lnTo>
                  <a:lnTo>
                    <a:pt x="2282430" y="882181"/>
                  </a:lnTo>
                  <a:lnTo>
                    <a:pt x="2291917" y="893194"/>
                  </a:lnTo>
                  <a:lnTo>
                    <a:pt x="2280537" y="888785"/>
                  </a:lnTo>
                  <a:lnTo>
                    <a:pt x="2288130" y="915179"/>
                  </a:lnTo>
                  <a:lnTo>
                    <a:pt x="2276731" y="915179"/>
                  </a:lnTo>
                  <a:lnTo>
                    <a:pt x="2267243" y="908596"/>
                  </a:lnTo>
                  <a:lnTo>
                    <a:pt x="2255844" y="879987"/>
                  </a:lnTo>
                  <a:lnTo>
                    <a:pt x="2280537" y="879987"/>
                  </a:lnTo>
                  <a:lnTo>
                    <a:pt x="2280537" y="877793"/>
                  </a:lnTo>
                  <a:lnTo>
                    <a:pt x="2272943" y="871189"/>
                  </a:lnTo>
                  <a:lnTo>
                    <a:pt x="2252057" y="868995"/>
                  </a:lnTo>
                  <a:lnTo>
                    <a:pt x="2246357" y="860197"/>
                  </a:lnTo>
                  <a:lnTo>
                    <a:pt x="2252057" y="860197"/>
                  </a:lnTo>
                  <a:lnTo>
                    <a:pt x="2221664" y="829393"/>
                  </a:lnTo>
                  <a:lnTo>
                    <a:pt x="2223558" y="829393"/>
                  </a:lnTo>
                  <a:lnTo>
                    <a:pt x="2223558" y="803000"/>
                  </a:lnTo>
                  <a:lnTo>
                    <a:pt x="2181785" y="772196"/>
                  </a:lnTo>
                  <a:lnTo>
                    <a:pt x="2193184" y="776584"/>
                  </a:lnTo>
                  <a:lnTo>
                    <a:pt x="2151411" y="745781"/>
                  </a:lnTo>
                  <a:lnTo>
                    <a:pt x="2157111" y="745781"/>
                  </a:lnTo>
                  <a:lnTo>
                    <a:pt x="2138118" y="721581"/>
                  </a:lnTo>
                  <a:lnTo>
                    <a:pt x="2136224" y="725991"/>
                  </a:lnTo>
                  <a:lnTo>
                    <a:pt x="2126737" y="725991"/>
                  </a:lnTo>
                  <a:lnTo>
                    <a:pt x="2128631" y="714999"/>
                  </a:lnTo>
                  <a:lnTo>
                    <a:pt x="2109638" y="717193"/>
                  </a:lnTo>
                  <a:lnTo>
                    <a:pt x="2107744" y="732595"/>
                  </a:lnTo>
                  <a:lnTo>
                    <a:pt x="2149518" y="791986"/>
                  </a:lnTo>
                  <a:lnTo>
                    <a:pt x="2170404" y="796396"/>
                  </a:lnTo>
                  <a:lnTo>
                    <a:pt x="2168510" y="805194"/>
                  </a:lnTo>
                  <a:lnTo>
                    <a:pt x="2208371" y="838191"/>
                  </a:lnTo>
                  <a:lnTo>
                    <a:pt x="2185591" y="827199"/>
                  </a:lnTo>
                  <a:lnTo>
                    <a:pt x="2179891" y="842579"/>
                  </a:lnTo>
                  <a:lnTo>
                    <a:pt x="2187485" y="846989"/>
                  </a:lnTo>
                  <a:lnTo>
                    <a:pt x="2189397" y="857981"/>
                  </a:lnTo>
                  <a:lnTo>
                    <a:pt x="2181785" y="860197"/>
                  </a:lnTo>
                  <a:lnTo>
                    <a:pt x="2174192" y="882181"/>
                  </a:lnTo>
                  <a:lnTo>
                    <a:pt x="2166598" y="877793"/>
                  </a:lnTo>
                  <a:lnTo>
                    <a:pt x="2170404" y="864585"/>
                  </a:lnTo>
                  <a:lnTo>
                    <a:pt x="2174192" y="862391"/>
                  </a:lnTo>
                  <a:lnTo>
                    <a:pt x="2164704" y="835997"/>
                  </a:lnTo>
                  <a:lnTo>
                    <a:pt x="2159005" y="835997"/>
                  </a:lnTo>
                  <a:lnTo>
                    <a:pt x="2054572" y="741392"/>
                  </a:lnTo>
                  <a:lnTo>
                    <a:pt x="2024198" y="765592"/>
                  </a:lnTo>
                  <a:lnTo>
                    <a:pt x="1971026" y="767786"/>
                  </a:lnTo>
                  <a:lnTo>
                    <a:pt x="1971026" y="794180"/>
                  </a:lnTo>
                  <a:lnTo>
                    <a:pt x="1933059" y="818380"/>
                  </a:lnTo>
                  <a:lnTo>
                    <a:pt x="1917872" y="855787"/>
                  </a:lnTo>
                  <a:lnTo>
                    <a:pt x="1923553" y="864585"/>
                  </a:lnTo>
                  <a:lnTo>
                    <a:pt x="1915959" y="871189"/>
                  </a:lnTo>
                  <a:lnTo>
                    <a:pt x="1910260" y="888785"/>
                  </a:lnTo>
                  <a:lnTo>
                    <a:pt x="1895073" y="895389"/>
                  </a:lnTo>
                  <a:lnTo>
                    <a:pt x="1889373" y="904186"/>
                  </a:lnTo>
                  <a:lnTo>
                    <a:pt x="1834326" y="923998"/>
                  </a:lnTo>
                  <a:lnTo>
                    <a:pt x="1822926" y="904186"/>
                  </a:lnTo>
                  <a:lnTo>
                    <a:pt x="1821032" y="906381"/>
                  </a:lnTo>
                  <a:lnTo>
                    <a:pt x="1813439" y="895389"/>
                  </a:lnTo>
                  <a:lnTo>
                    <a:pt x="1779259" y="901992"/>
                  </a:lnTo>
                  <a:lnTo>
                    <a:pt x="1782935" y="870027"/>
                  </a:lnTo>
                  <a:lnTo>
                    <a:pt x="1777347" y="866779"/>
                  </a:lnTo>
                  <a:lnTo>
                    <a:pt x="1784940" y="855787"/>
                  </a:lnTo>
                  <a:lnTo>
                    <a:pt x="1773560" y="862391"/>
                  </a:lnTo>
                  <a:lnTo>
                    <a:pt x="1788746" y="787598"/>
                  </a:lnTo>
                  <a:lnTo>
                    <a:pt x="1786853" y="787598"/>
                  </a:lnTo>
                  <a:lnTo>
                    <a:pt x="1786853" y="780994"/>
                  </a:lnTo>
                  <a:lnTo>
                    <a:pt x="1783047" y="780994"/>
                  </a:lnTo>
                  <a:lnTo>
                    <a:pt x="1786853" y="765592"/>
                  </a:lnTo>
                  <a:lnTo>
                    <a:pt x="1794446" y="763398"/>
                  </a:lnTo>
                  <a:lnTo>
                    <a:pt x="1796340" y="758988"/>
                  </a:lnTo>
                  <a:lnTo>
                    <a:pt x="1896985" y="761183"/>
                  </a:lnTo>
                  <a:lnTo>
                    <a:pt x="1904579" y="736983"/>
                  </a:lnTo>
                  <a:lnTo>
                    <a:pt x="1904579" y="734789"/>
                  </a:lnTo>
                  <a:lnTo>
                    <a:pt x="1902666" y="736983"/>
                  </a:lnTo>
                  <a:lnTo>
                    <a:pt x="1904579" y="717193"/>
                  </a:lnTo>
                  <a:lnTo>
                    <a:pt x="1914066" y="728185"/>
                  </a:lnTo>
                  <a:lnTo>
                    <a:pt x="1902666" y="710589"/>
                  </a:lnTo>
                  <a:lnTo>
                    <a:pt x="1906472" y="712783"/>
                  </a:lnTo>
                  <a:lnTo>
                    <a:pt x="1904579" y="699597"/>
                  </a:lnTo>
                  <a:lnTo>
                    <a:pt x="1891285" y="690799"/>
                  </a:lnTo>
                  <a:lnTo>
                    <a:pt x="1889373" y="682001"/>
                  </a:lnTo>
                  <a:lnTo>
                    <a:pt x="1895073" y="679785"/>
                  </a:lnTo>
                  <a:lnTo>
                    <a:pt x="1883692" y="675397"/>
                  </a:lnTo>
                  <a:lnTo>
                    <a:pt x="1883692" y="673182"/>
                  </a:lnTo>
                  <a:lnTo>
                    <a:pt x="1879886" y="673182"/>
                  </a:lnTo>
                  <a:lnTo>
                    <a:pt x="1881780" y="670988"/>
                  </a:lnTo>
                  <a:lnTo>
                    <a:pt x="1851406" y="662190"/>
                  </a:lnTo>
                  <a:lnTo>
                    <a:pt x="1857106" y="659996"/>
                  </a:lnTo>
                  <a:lnTo>
                    <a:pt x="1853300" y="657801"/>
                  </a:lnTo>
                  <a:lnTo>
                    <a:pt x="1859000" y="655586"/>
                  </a:lnTo>
                  <a:lnTo>
                    <a:pt x="1851406" y="653392"/>
                  </a:lnTo>
                  <a:lnTo>
                    <a:pt x="1900773" y="648982"/>
                  </a:lnTo>
                  <a:lnTo>
                    <a:pt x="1895073" y="631386"/>
                  </a:lnTo>
                  <a:lnTo>
                    <a:pt x="1902666" y="626998"/>
                  </a:lnTo>
                  <a:lnTo>
                    <a:pt x="1904579" y="633602"/>
                  </a:lnTo>
                  <a:lnTo>
                    <a:pt x="1927359" y="631386"/>
                  </a:lnTo>
                  <a:lnTo>
                    <a:pt x="1923553" y="626998"/>
                  </a:lnTo>
                  <a:lnTo>
                    <a:pt x="1936846" y="620394"/>
                  </a:lnTo>
                  <a:lnTo>
                    <a:pt x="1944439" y="602798"/>
                  </a:lnTo>
                  <a:lnTo>
                    <a:pt x="1982425" y="589591"/>
                  </a:lnTo>
                  <a:lnTo>
                    <a:pt x="1971026" y="587396"/>
                  </a:lnTo>
                  <a:lnTo>
                    <a:pt x="1984319" y="589591"/>
                  </a:lnTo>
                  <a:lnTo>
                    <a:pt x="1978619" y="585202"/>
                  </a:lnTo>
                  <a:lnTo>
                    <a:pt x="1982425" y="585202"/>
                  </a:lnTo>
                  <a:lnTo>
                    <a:pt x="1988125" y="561003"/>
                  </a:lnTo>
                  <a:lnTo>
                    <a:pt x="2009011" y="547795"/>
                  </a:lnTo>
                  <a:lnTo>
                    <a:pt x="2043191" y="547795"/>
                  </a:lnTo>
                  <a:lnTo>
                    <a:pt x="2048872" y="538997"/>
                  </a:lnTo>
                  <a:lnTo>
                    <a:pt x="2060272" y="543385"/>
                  </a:lnTo>
                  <a:lnTo>
                    <a:pt x="2045085" y="527984"/>
                  </a:lnTo>
                  <a:lnTo>
                    <a:pt x="2046978" y="523595"/>
                  </a:lnTo>
                  <a:lnTo>
                    <a:pt x="2035579" y="501590"/>
                  </a:lnTo>
                  <a:lnTo>
                    <a:pt x="2035579" y="481800"/>
                  </a:lnTo>
                  <a:lnTo>
                    <a:pt x="2043191" y="481800"/>
                  </a:lnTo>
                  <a:lnTo>
                    <a:pt x="2048872" y="479584"/>
                  </a:lnTo>
                  <a:lnTo>
                    <a:pt x="2041279" y="477390"/>
                  </a:lnTo>
                  <a:lnTo>
                    <a:pt x="2041279" y="470786"/>
                  </a:lnTo>
                  <a:lnTo>
                    <a:pt x="2067865" y="457600"/>
                  </a:lnTo>
                  <a:lnTo>
                    <a:pt x="2065971" y="481800"/>
                  </a:lnTo>
                  <a:lnTo>
                    <a:pt x="2073565" y="483994"/>
                  </a:lnTo>
                  <a:lnTo>
                    <a:pt x="2060272" y="497202"/>
                  </a:lnTo>
                  <a:lnTo>
                    <a:pt x="2062165" y="499396"/>
                  </a:lnTo>
                  <a:lnTo>
                    <a:pt x="2056466" y="503784"/>
                  </a:lnTo>
                  <a:lnTo>
                    <a:pt x="2054572" y="512603"/>
                  </a:lnTo>
                  <a:lnTo>
                    <a:pt x="2060272" y="519186"/>
                  </a:lnTo>
                  <a:lnTo>
                    <a:pt x="2060272" y="525789"/>
                  </a:lnTo>
                  <a:lnTo>
                    <a:pt x="2083052" y="536803"/>
                  </a:lnTo>
                  <a:lnTo>
                    <a:pt x="2100151" y="525789"/>
                  </a:lnTo>
                  <a:lnTo>
                    <a:pt x="2117232" y="532393"/>
                  </a:lnTo>
                  <a:lnTo>
                    <a:pt x="2119125" y="538997"/>
                  </a:lnTo>
                  <a:lnTo>
                    <a:pt x="2128631" y="543385"/>
                  </a:lnTo>
                  <a:lnTo>
                    <a:pt x="2117232" y="532393"/>
                  </a:lnTo>
                  <a:lnTo>
                    <a:pt x="2185591" y="521401"/>
                  </a:lnTo>
                  <a:lnTo>
                    <a:pt x="2195078" y="527984"/>
                  </a:lnTo>
                  <a:lnTo>
                    <a:pt x="2215965" y="501590"/>
                  </a:lnTo>
                  <a:lnTo>
                    <a:pt x="2212177" y="514797"/>
                  </a:lnTo>
                  <a:lnTo>
                    <a:pt x="2217877" y="514797"/>
                  </a:lnTo>
                  <a:lnTo>
                    <a:pt x="2215965" y="501590"/>
                  </a:lnTo>
                  <a:lnTo>
                    <a:pt x="2214071" y="481800"/>
                  </a:lnTo>
                  <a:lnTo>
                    <a:pt x="2221664" y="459794"/>
                  </a:lnTo>
                  <a:lnTo>
                    <a:pt x="2257738" y="468592"/>
                  </a:lnTo>
                  <a:lnTo>
                    <a:pt x="2257738" y="448802"/>
                  </a:lnTo>
                  <a:lnTo>
                    <a:pt x="2240657" y="431185"/>
                  </a:lnTo>
                  <a:lnTo>
                    <a:pt x="2248251" y="424602"/>
                  </a:lnTo>
                  <a:lnTo>
                    <a:pt x="2299511" y="422387"/>
                  </a:lnTo>
                  <a:lnTo>
                    <a:pt x="2301423" y="415805"/>
                  </a:lnTo>
                  <a:lnTo>
                    <a:pt x="2305211" y="417999"/>
                  </a:lnTo>
                  <a:lnTo>
                    <a:pt x="2307104" y="413589"/>
                  </a:lnTo>
                  <a:lnTo>
                    <a:pt x="2327991" y="411395"/>
                  </a:lnTo>
                  <a:lnTo>
                    <a:pt x="2303595" y="400510"/>
                  </a:lnTo>
                  <a:lnTo>
                    <a:pt x="2276731" y="402597"/>
                  </a:lnTo>
                  <a:lnTo>
                    <a:pt x="2278624" y="398187"/>
                  </a:lnTo>
                  <a:lnTo>
                    <a:pt x="2269137" y="402597"/>
                  </a:lnTo>
                  <a:lnTo>
                    <a:pt x="2271031" y="404791"/>
                  </a:lnTo>
                  <a:lnTo>
                    <a:pt x="2231170" y="415805"/>
                  </a:lnTo>
                  <a:lnTo>
                    <a:pt x="2229258" y="406985"/>
                  </a:lnTo>
                  <a:lnTo>
                    <a:pt x="2225470" y="406985"/>
                  </a:lnTo>
                  <a:lnTo>
                    <a:pt x="2225470" y="402597"/>
                  </a:lnTo>
                  <a:lnTo>
                    <a:pt x="2208371" y="398187"/>
                  </a:lnTo>
                  <a:lnTo>
                    <a:pt x="2202671" y="347594"/>
                  </a:lnTo>
                  <a:lnTo>
                    <a:pt x="2212177" y="343205"/>
                  </a:lnTo>
                  <a:lnTo>
                    <a:pt x="2212177" y="340990"/>
                  </a:lnTo>
                  <a:lnTo>
                    <a:pt x="2246357" y="314596"/>
                  </a:lnTo>
                  <a:lnTo>
                    <a:pt x="2244445" y="301388"/>
                  </a:lnTo>
                  <a:lnTo>
                    <a:pt x="2234957" y="294806"/>
                  </a:lnTo>
                  <a:lnTo>
                    <a:pt x="2202671" y="299194"/>
                  </a:lnTo>
                  <a:lnTo>
                    <a:pt x="2204584" y="301388"/>
                  </a:lnTo>
                  <a:lnTo>
                    <a:pt x="2200778" y="301388"/>
                  </a:lnTo>
                  <a:lnTo>
                    <a:pt x="2196990" y="305798"/>
                  </a:lnTo>
                  <a:lnTo>
                    <a:pt x="2195078" y="305798"/>
                  </a:lnTo>
                  <a:lnTo>
                    <a:pt x="2193184" y="314596"/>
                  </a:lnTo>
                  <a:lnTo>
                    <a:pt x="2198884" y="323394"/>
                  </a:lnTo>
                  <a:lnTo>
                    <a:pt x="2176104" y="340990"/>
                  </a:lnTo>
                  <a:lnTo>
                    <a:pt x="2176104" y="343205"/>
                  </a:lnTo>
                  <a:lnTo>
                    <a:pt x="2166598" y="345400"/>
                  </a:lnTo>
                  <a:lnTo>
                    <a:pt x="2168510" y="347594"/>
                  </a:lnTo>
                  <a:lnTo>
                    <a:pt x="2160898" y="352003"/>
                  </a:lnTo>
                  <a:lnTo>
                    <a:pt x="2162811" y="352003"/>
                  </a:lnTo>
                  <a:lnTo>
                    <a:pt x="2155217" y="354197"/>
                  </a:lnTo>
                  <a:lnTo>
                    <a:pt x="2157111" y="358586"/>
                  </a:lnTo>
                  <a:lnTo>
                    <a:pt x="2159005" y="358586"/>
                  </a:lnTo>
                  <a:lnTo>
                    <a:pt x="2149518" y="360801"/>
                  </a:lnTo>
                  <a:lnTo>
                    <a:pt x="2153305" y="367405"/>
                  </a:lnTo>
                  <a:lnTo>
                    <a:pt x="2153305" y="378397"/>
                  </a:lnTo>
                  <a:lnTo>
                    <a:pt x="2149518" y="376203"/>
                  </a:lnTo>
                  <a:lnTo>
                    <a:pt x="2153305" y="393799"/>
                  </a:lnTo>
                  <a:lnTo>
                    <a:pt x="2177997" y="413589"/>
                  </a:lnTo>
                  <a:lnTo>
                    <a:pt x="2164704" y="424602"/>
                  </a:lnTo>
                  <a:lnTo>
                    <a:pt x="2174192" y="424602"/>
                  </a:lnTo>
                  <a:lnTo>
                    <a:pt x="2141924" y="440004"/>
                  </a:lnTo>
                  <a:lnTo>
                    <a:pt x="2153305" y="442198"/>
                  </a:lnTo>
                  <a:lnTo>
                    <a:pt x="2149518" y="442198"/>
                  </a:lnTo>
                  <a:lnTo>
                    <a:pt x="2141924" y="490598"/>
                  </a:lnTo>
                  <a:lnTo>
                    <a:pt x="2126737" y="492792"/>
                  </a:lnTo>
                  <a:lnTo>
                    <a:pt x="2122931" y="501590"/>
                  </a:lnTo>
                  <a:lnTo>
                    <a:pt x="2102045" y="505999"/>
                  </a:lnTo>
                  <a:lnTo>
                    <a:pt x="2094451" y="488404"/>
                  </a:lnTo>
                  <a:lnTo>
                    <a:pt x="2100151" y="488404"/>
                  </a:lnTo>
                  <a:lnTo>
                    <a:pt x="2098239" y="483994"/>
                  </a:lnTo>
                  <a:lnTo>
                    <a:pt x="2098239" y="479584"/>
                  </a:lnTo>
                  <a:lnTo>
                    <a:pt x="2075458" y="444392"/>
                  </a:lnTo>
                  <a:lnTo>
                    <a:pt x="2075458" y="431185"/>
                  </a:lnTo>
                  <a:lnTo>
                    <a:pt x="2067865" y="426797"/>
                  </a:lnTo>
                  <a:lnTo>
                    <a:pt x="2064078" y="415805"/>
                  </a:lnTo>
                  <a:lnTo>
                    <a:pt x="2062165" y="420193"/>
                  </a:lnTo>
                  <a:lnTo>
                    <a:pt x="2062165" y="426797"/>
                  </a:lnTo>
                  <a:lnTo>
                    <a:pt x="2050784" y="428991"/>
                  </a:lnTo>
                  <a:lnTo>
                    <a:pt x="2048872" y="433400"/>
                  </a:lnTo>
                  <a:lnTo>
                    <a:pt x="2010905" y="448802"/>
                  </a:lnTo>
                  <a:lnTo>
                    <a:pt x="2012799" y="446587"/>
                  </a:lnTo>
                  <a:lnTo>
                    <a:pt x="1997612" y="437789"/>
                  </a:lnTo>
                  <a:lnTo>
                    <a:pt x="2009011" y="431185"/>
                  </a:lnTo>
                  <a:lnTo>
                    <a:pt x="2003312" y="426797"/>
                  </a:lnTo>
                  <a:lnTo>
                    <a:pt x="2009011" y="420193"/>
                  </a:lnTo>
                  <a:lnTo>
                    <a:pt x="1991912" y="426797"/>
                  </a:lnTo>
                  <a:lnTo>
                    <a:pt x="2005205" y="415805"/>
                  </a:lnTo>
                  <a:lnTo>
                    <a:pt x="2003312" y="409201"/>
                  </a:lnTo>
                  <a:lnTo>
                    <a:pt x="2009011" y="409201"/>
                  </a:lnTo>
                  <a:lnTo>
                    <a:pt x="2014693" y="400403"/>
                  </a:lnTo>
                  <a:lnTo>
                    <a:pt x="1993806" y="415805"/>
                  </a:lnTo>
                  <a:lnTo>
                    <a:pt x="1991912" y="413589"/>
                  </a:lnTo>
                  <a:lnTo>
                    <a:pt x="1997612" y="409201"/>
                  </a:lnTo>
                  <a:lnTo>
                    <a:pt x="1991912" y="404791"/>
                  </a:lnTo>
                  <a:lnTo>
                    <a:pt x="1997612" y="398187"/>
                  </a:lnTo>
                  <a:lnTo>
                    <a:pt x="1988125" y="393799"/>
                  </a:lnTo>
                  <a:lnTo>
                    <a:pt x="2016605" y="391605"/>
                  </a:lnTo>
                  <a:lnTo>
                    <a:pt x="2022305" y="387195"/>
                  </a:lnTo>
                  <a:lnTo>
                    <a:pt x="2020392" y="382785"/>
                  </a:lnTo>
                  <a:lnTo>
                    <a:pt x="1993806" y="389389"/>
                  </a:lnTo>
                  <a:lnTo>
                    <a:pt x="1988125" y="373987"/>
                  </a:lnTo>
                  <a:lnTo>
                    <a:pt x="2010905" y="373987"/>
                  </a:lnTo>
                  <a:lnTo>
                    <a:pt x="1990019" y="369599"/>
                  </a:lnTo>
                  <a:lnTo>
                    <a:pt x="2007545" y="361468"/>
                  </a:lnTo>
                  <a:lnTo>
                    <a:pt x="2027986" y="356392"/>
                  </a:lnTo>
                  <a:lnTo>
                    <a:pt x="2009011" y="356392"/>
                  </a:lnTo>
                  <a:lnTo>
                    <a:pt x="2033685" y="354197"/>
                  </a:lnTo>
                  <a:lnTo>
                    <a:pt x="2027986" y="345400"/>
                  </a:lnTo>
                  <a:lnTo>
                    <a:pt x="2031792" y="343205"/>
                  </a:lnTo>
                  <a:lnTo>
                    <a:pt x="2062165" y="340990"/>
                  </a:lnTo>
                  <a:lnTo>
                    <a:pt x="2069759" y="334386"/>
                  </a:lnTo>
                  <a:lnTo>
                    <a:pt x="2065971" y="334386"/>
                  </a:lnTo>
                  <a:lnTo>
                    <a:pt x="2069759" y="332192"/>
                  </a:lnTo>
                  <a:lnTo>
                    <a:pt x="2062165" y="332192"/>
                  </a:lnTo>
                  <a:lnTo>
                    <a:pt x="2064078" y="334386"/>
                  </a:lnTo>
                  <a:lnTo>
                    <a:pt x="2050784" y="340990"/>
                  </a:lnTo>
                  <a:lnTo>
                    <a:pt x="2046978" y="338796"/>
                  </a:lnTo>
                  <a:lnTo>
                    <a:pt x="2071671" y="314596"/>
                  </a:lnTo>
                  <a:lnTo>
                    <a:pt x="2065971" y="316790"/>
                  </a:lnTo>
                  <a:lnTo>
                    <a:pt x="2077352" y="307992"/>
                  </a:lnTo>
                  <a:lnTo>
                    <a:pt x="2081158" y="310186"/>
                  </a:lnTo>
                  <a:lnTo>
                    <a:pt x="2086858" y="305798"/>
                  </a:lnTo>
                  <a:lnTo>
                    <a:pt x="2086858" y="292590"/>
                  </a:lnTo>
                  <a:lnTo>
                    <a:pt x="2083052" y="290396"/>
                  </a:lnTo>
                  <a:lnTo>
                    <a:pt x="2098239" y="285987"/>
                  </a:lnTo>
                  <a:lnTo>
                    <a:pt x="2086858" y="281598"/>
                  </a:lnTo>
                  <a:lnTo>
                    <a:pt x="2096345" y="277189"/>
                  </a:lnTo>
                  <a:lnTo>
                    <a:pt x="2092558" y="274995"/>
                  </a:lnTo>
                  <a:lnTo>
                    <a:pt x="2115338" y="268391"/>
                  </a:lnTo>
                  <a:lnTo>
                    <a:pt x="2102045" y="268391"/>
                  </a:lnTo>
                  <a:lnTo>
                    <a:pt x="2117232" y="266197"/>
                  </a:lnTo>
                  <a:lnTo>
                    <a:pt x="2117232" y="264003"/>
                  </a:lnTo>
                  <a:lnTo>
                    <a:pt x="2111532" y="259593"/>
                  </a:lnTo>
                  <a:lnTo>
                    <a:pt x="2105851" y="259593"/>
                  </a:lnTo>
                  <a:lnTo>
                    <a:pt x="2115338" y="255205"/>
                  </a:lnTo>
                  <a:lnTo>
                    <a:pt x="2111532" y="252989"/>
                  </a:lnTo>
                  <a:lnTo>
                    <a:pt x="2119125" y="250795"/>
                  </a:lnTo>
                  <a:lnTo>
                    <a:pt x="2124825" y="257399"/>
                  </a:lnTo>
                  <a:lnTo>
                    <a:pt x="2124825" y="252989"/>
                  </a:lnTo>
                  <a:lnTo>
                    <a:pt x="2128631" y="246407"/>
                  </a:lnTo>
                  <a:lnTo>
                    <a:pt x="2138118" y="246407"/>
                  </a:lnTo>
                  <a:lnTo>
                    <a:pt x="2124825" y="244191"/>
                  </a:lnTo>
                  <a:lnTo>
                    <a:pt x="2136224" y="237587"/>
                  </a:lnTo>
                  <a:lnTo>
                    <a:pt x="2138118" y="233199"/>
                  </a:lnTo>
                  <a:lnTo>
                    <a:pt x="2143818" y="233199"/>
                  </a:lnTo>
                  <a:lnTo>
                    <a:pt x="2143818" y="228789"/>
                  </a:lnTo>
                  <a:lnTo>
                    <a:pt x="2153305" y="228789"/>
                  </a:lnTo>
                  <a:lnTo>
                    <a:pt x="2147624" y="226595"/>
                  </a:lnTo>
                  <a:lnTo>
                    <a:pt x="2160898" y="226595"/>
                  </a:lnTo>
                  <a:lnTo>
                    <a:pt x="2166598" y="217797"/>
                  </a:lnTo>
                  <a:lnTo>
                    <a:pt x="2166598" y="228789"/>
                  </a:lnTo>
                  <a:lnTo>
                    <a:pt x="2174192" y="226595"/>
                  </a:lnTo>
                  <a:lnTo>
                    <a:pt x="2170404" y="222207"/>
                  </a:lnTo>
                  <a:lnTo>
                    <a:pt x="2176104" y="217797"/>
                  </a:lnTo>
                  <a:lnTo>
                    <a:pt x="2187485" y="219991"/>
                  </a:lnTo>
                  <a:lnTo>
                    <a:pt x="2179891" y="213388"/>
                  </a:lnTo>
                  <a:lnTo>
                    <a:pt x="2195078" y="208999"/>
                  </a:lnTo>
                  <a:lnTo>
                    <a:pt x="2204584" y="215603"/>
                  </a:lnTo>
                  <a:close/>
                  <a:moveTo>
                    <a:pt x="803273" y="180390"/>
                  </a:moveTo>
                  <a:lnTo>
                    <a:pt x="808972" y="184800"/>
                  </a:lnTo>
                  <a:lnTo>
                    <a:pt x="812778" y="193598"/>
                  </a:lnTo>
                  <a:lnTo>
                    <a:pt x="807079" y="202396"/>
                  </a:lnTo>
                  <a:lnTo>
                    <a:pt x="810885" y="213388"/>
                  </a:lnTo>
                  <a:lnTo>
                    <a:pt x="801379" y="215603"/>
                  </a:lnTo>
                  <a:lnTo>
                    <a:pt x="807079" y="215603"/>
                  </a:lnTo>
                  <a:lnTo>
                    <a:pt x="791892" y="222207"/>
                  </a:lnTo>
                  <a:lnTo>
                    <a:pt x="812778" y="224401"/>
                  </a:lnTo>
                  <a:lnTo>
                    <a:pt x="807079" y="226595"/>
                  </a:lnTo>
                  <a:lnTo>
                    <a:pt x="818478" y="226595"/>
                  </a:lnTo>
                  <a:lnTo>
                    <a:pt x="807079" y="231005"/>
                  </a:lnTo>
                  <a:lnTo>
                    <a:pt x="805185" y="248601"/>
                  </a:lnTo>
                  <a:lnTo>
                    <a:pt x="820372" y="237587"/>
                  </a:lnTo>
                  <a:lnTo>
                    <a:pt x="839365" y="237587"/>
                  </a:lnTo>
                  <a:lnTo>
                    <a:pt x="831771" y="248601"/>
                  </a:lnTo>
                  <a:lnTo>
                    <a:pt x="829859" y="248601"/>
                  </a:lnTo>
                  <a:lnTo>
                    <a:pt x="826071" y="252989"/>
                  </a:lnTo>
                  <a:lnTo>
                    <a:pt x="829859" y="270606"/>
                  </a:lnTo>
                  <a:lnTo>
                    <a:pt x="879225" y="239803"/>
                  </a:lnTo>
                  <a:lnTo>
                    <a:pt x="875438" y="237587"/>
                  </a:lnTo>
                  <a:lnTo>
                    <a:pt x="881138" y="235393"/>
                  </a:lnTo>
                  <a:lnTo>
                    <a:pt x="877332" y="231005"/>
                  </a:lnTo>
                  <a:lnTo>
                    <a:pt x="883031" y="219991"/>
                  </a:lnTo>
                  <a:lnTo>
                    <a:pt x="919105" y="224401"/>
                  </a:lnTo>
                  <a:lnTo>
                    <a:pt x="913405" y="226595"/>
                  </a:lnTo>
                  <a:lnTo>
                    <a:pt x="915317" y="231005"/>
                  </a:lnTo>
                  <a:lnTo>
                    <a:pt x="926698" y="233199"/>
                  </a:lnTo>
                  <a:lnTo>
                    <a:pt x="915317" y="237587"/>
                  </a:lnTo>
                  <a:lnTo>
                    <a:pt x="905812" y="250795"/>
                  </a:lnTo>
                  <a:lnTo>
                    <a:pt x="907705" y="264003"/>
                  </a:lnTo>
                  <a:lnTo>
                    <a:pt x="867845" y="285987"/>
                  </a:lnTo>
                  <a:lnTo>
                    <a:pt x="862145" y="277189"/>
                  </a:lnTo>
                  <a:lnTo>
                    <a:pt x="852658" y="274995"/>
                  </a:lnTo>
                  <a:lnTo>
                    <a:pt x="862145" y="281598"/>
                  </a:lnTo>
                  <a:lnTo>
                    <a:pt x="856445" y="285987"/>
                  </a:lnTo>
                  <a:lnTo>
                    <a:pt x="848852" y="288202"/>
                  </a:lnTo>
                  <a:lnTo>
                    <a:pt x="845046" y="281598"/>
                  </a:lnTo>
                  <a:lnTo>
                    <a:pt x="827965" y="283793"/>
                  </a:lnTo>
                  <a:lnTo>
                    <a:pt x="831771" y="292590"/>
                  </a:lnTo>
                  <a:lnTo>
                    <a:pt x="810885" y="303604"/>
                  </a:lnTo>
                  <a:lnTo>
                    <a:pt x="780492" y="294806"/>
                  </a:lnTo>
                  <a:lnTo>
                    <a:pt x="761500" y="292590"/>
                  </a:lnTo>
                  <a:lnTo>
                    <a:pt x="808972" y="307992"/>
                  </a:lnTo>
                  <a:lnTo>
                    <a:pt x="729232" y="336602"/>
                  </a:lnTo>
                  <a:lnTo>
                    <a:pt x="729232" y="334386"/>
                  </a:lnTo>
                  <a:lnTo>
                    <a:pt x="710239" y="327804"/>
                  </a:lnTo>
                  <a:lnTo>
                    <a:pt x="712133" y="332192"/>
                  </a:lnTo>
                  <a:lnTo>
                    <a:pt x="725426" y="336602"/>
                  </a:lnTo>
                  <a:lnTo>
                    <a:pt x="719726" y="340990"/>
                  </a:lnTo>
                  <a:lnTo>
                    <a:pt x="727338" y="336602"/>
                  </a:lnTo>
                  <a:lnTo>
                    <a:pt x="734932" y="340990"/>
                  </a:lnTo>
                  <a:lnTo>
                    <a:pt x="733020" y="352003"/>
                  </a:lnTo>
                  <a:lnTo>
                    <a:pt x="715939" y="354197"/>
                  </a:lnTo>
                  <a:lnTo>
                    <a:pt x="714045" y="358586"/>
                  </a:lnTo>
                  <a:lnTo>
                    <a:pt x="700752" y="362995"/>
                  </a:lnTo>
                  <a:lnTo>
                    <a:pt x="700752" y="367405"/>
                  </a:lnTo>
                  <a:lnTo>
                    <a:pt x="695052" y="362995"/>
                  </a:lnTo>
                  <a:lnTo>
                    <a:pt x="685565" y="371793"/>
                  </a:lnTo>
                  <a:lnTo>
                    <a:pt x="685565" y="376203"/>
                  </a:lnTo>
                  <a:lnTo>
                    <a:pt x="632393" y="431185"/>
                  </a:lnTo>
                  <a:lnTo>
                    <a:pt x="636180" y="437789"/>
                  </a:lnTo>
                  <a:lnTo>
                    <a:pt x="630499" y="446587"/>
                  </a:lnTo>
                  <a:lnTo>
                    <a:pt x="647580" y="435594"/>
                  </a:lnTo>
                  <a:lnTo>
                    <a:pt x="649473" y="446587"/>
                  </a:lnTo>
                  <a:lnTo>
                    <a:pt x="636180" y="475196"/>
                  </a:lnTo>
                  <a:lnTo>
                    <a:pt x="643792" y="470786"/>
                  </a:lnTo>
                  <a:lnTo>
                    <a:pt x="641880" y="473002"/>
                  </a:lnTo>
                  <a:lnTo>
                    <a:pt x="687459" y="475196"/>
                  </a:lnTo>
                  <a:lnTo>
                    <a:pt x="715939" y="499396"/>
                  </a:lnTo>
                  <a:lnTo>
                    <a:pt x="719726" y="512603"/>
                  </a:lnTo>
                  <a:lnTo>
                    <a:pt x="746313" y="508194"/>
                  </a:lnTo>
                  <a:lnTo>
                    <a:pt x="757712" y="523595"/>
                  </a:lnTo>
                  <a:lnTo>
                    <a:pt x="742525" y="571995"/>
                  </a:lnTo>
                  <a:lnTo>
                    <a:pt x="755818" y="580793"/>
                  </a:lnTo>
                  <a:lnTo>
                    <a:pt x="748225" y="596194"/>
                  </a:lnTo>
                  <a:lnTo>
                    <a:pt x="767199" y="602798"/>
                  </a:lnTo>
                  <a:lnTo>
                    <a:pt x="767199" y="591785"/>
                  </a:lnTo>
                  <a:lnTo>
                    <a:pt x="774793" y="585202"/>
                  </a:lnTo>
                  <a:lnTo>
                    <a:pt x="776705" y="594000"/>
                  </a:lnTo>
                  <a:lnTo>
                    <a:pt x="782386" y="587396"/>
                  </a:lnTo>
                  <a:lnTo>
                    <a:pt x="780492" y="580793"/>
                  </a:lnTo>
                  <a:lnTo>
                    <a:pt x="791892" y="571995"/>
                  </a:lnTo>
                  <a:lnTo>
                    <a:pt x="799485" y="538997"/>
                  </a:lnTo>
                  <a:lnTo>
                    <a:pt x="797591" y="532393"/>
                  </a:lnTo>
                  <a:lnTo>
                    <a:pt x="799485" y="532393"/>
                  </a:lnTo>
                  <a:lnTo>
                    <a:pt x="795679" y="521401"/>
                  </a:lnTo>
                  <a:lnTo>
                    <a:pt x="864039" y="468592"/>
                  </a:lnTo>
                  <a:lnTo>
                    <a:pt x="852658" y="435594"/>
                  </a:lnTo>
                  <a:lnTo>
                    <a:pt x="881138" y="411395"/>
                  </a:lnTo>
                  <a:lnTo>
                    <a:pt x="877332" y="409201"/>
                  </a:lnTo>
                  <a:lnTo>
                    <a:pt x="884925" y="393799"/>
                  </a:lnTo>
                  <a:lnTo>
                    <a:pt x="877332" y="393799"/>
                  </a:lnTo>
                  <a:lnTo>
                    <a:pt x="892519" y="380591"/>
                  </a:lnTo>
                  <a:lnTo>
                    <a:pt x="896325" y="362995"/>
                  </a:lnTo>
                  <a:lnTo>
                    <a:pt x="924804" y="365190"/>
                  </a:lnTo>
                  <a:lnTo>
                    <a:pt x="922911" y="367405"/>
                  </a:lnTo>
                  <a:lnTo>
                    <a:pt x="953284" y="362995"/>
                  </a:lnTo>
                  <a:lnTo>
                    <a:pt x="962772" y="378397"/>
                  </a:lnTo>
                  <a:lnTo>
                    <a:pt x="972277" y="378397"/>
                  </a:lnTo>
                  <a:lnTo>
                    <a:pt x="966578" y="382785"/>
                  </a:lnTo>
                  <a:lnTo>
                    <a:pt x="987464" y="393799"/>
                  </a:lnTo>
                  <a:lnTo>
                    <a:pt x="993164" y="389389"/>
                  </a:lnTo>
                  <a:lnTo>
                    <a:pt x="983658" y="409201"/>
                  </a:lnTo>
                  <a:lnTo>
                    <a:pt x="970365" y="411395"/>
                  </a:lnTo>
                  <a:lnTo>
                    <a:pt x="981764" y="415805"/>
                  </a:lnTo>
                  <a:lnTo>
                    <a:pt x="977977" y="424602"/>
                  </a:lnTo>
                  <a:lnTo>
                    <a:pt x="981764" y="424602"/>
                  </a:lnTo>
                  <a:lnTo>
                    <a:pt x="966578" y="435594"/>
                  </a:lnTo>
                  <a:lnTo>
                    <a:pt x="989358" y="435594"/>
                  </a:lnTo>
                  <a:lnTo>
                    <a:pt x="985570" y="446587"/>
                  </a:lnTo>
                  <a:lnTo>
                    <a:pt x="987464" y="446587"/>
                  </a:lnTo>
                  <a:lnTo>
                    <a:pt x="989358" y="448802"/>
                  </a:lnTo>
                  <a:lnTo>
                    <a:pt x="995058" y="444392"/>
                  </a:lnTo>
                  <a:lnTo>
                    <a:pt x="993164" y="453190"/>
                  </a:lnTo>
                  <a:lnTo>
                    <a:pt x="1017838" y="435594"/>
                  </a:lnTo>
                  <a:lnTo>
                    <a:pt x="1019750" y="442198"/>
                  </a:lnTo>
                  <a:lnTo>
                    <a:pt x="1033025" y="431185"/>
                  </a:lnTo>
                  <a:lnTo>
                    <a:pt x="1034937" y="424602"/>
                  </a:lnTo>
                  <a:lnTo>
                    <a:pt x="1040637" y="424602"/>
                  </a:lnTo>
                  <a:lnTo>
                    <a:pt x="1050124" y="404791"/>
                  </a:lnTo>
                  <a:lnTo>
                    <a:pt x="1050124" y="411395"/>
                  </a:lnTo>
                  <a:lnTo>
                    <a:pt x="1053911" y="415805"/>
                  </a:lnTo>
                  <a:lnTo>
                    <a:pt x="1057717" y="415805"/>
                  </a:lnTo>
                  <a:lnTo>
                    <a:pt x="1059611" y="420193"/>
                  </a:lnTo>
                  <a:lnTo>
                    <a:pt x="1055824" y="422387"/>
                  </a:lnTo>
                  <a:lnTo>
                    <a:pt x="1059611" y="428991"/>
                  </a:lnTo>
                  <a:lnTo>
                    <a:pt x="1052018" y="431185"/>
                  </a:lnTo>
                  <a:lnTo>
                    <a:pt x="1063417" y="431185"/>
                  </a:lnTo>
                  <a:lnTo>
                    <a:pt x="1059611" y="433400"/>
                  </a:lnTo>
                  <a:lnTo>
                    <a:pt x="1063417" y="440004"/>
                  </a:lnTo>
                  <a:lnTo>
                    <a:pt x="1052018" y="444392"/>
                  </a:lnTo>
                  <a:lnTo>
                    <a:pt x="1067204" y="442198"/>
                  </a:lnTo>
                  <a:lnTo>
                    <a:pt x="1053911" y="450996"/>
                  </a:lnTo>
                  <a:lnTo>
                    <a:pt x="1065311" y="448802"/>
                  </a:lnTo>
                  <a:lnTo>
                    <a:pt x="1071010" y="455384"/>
                  </a:lnTo>
                  <a:lnTo>
                    <a:pt x="1059611" y="461988"/>
                  </a:lnTo>
                  <a:lnTo>
                    <a:pt x="1071010" y="475196"/>
                  </a:lnTo>
                  <a:lnTo>
                    <a:pt x="1055824" y="477390"/>
                  </a:lnTo>
                  <a:lnTo>
                    <a:pt x="1063417" y="481800"/>
                  </a:lnTo>
                  <a:lnTo>
                    <a:pt x="1059611" y="483994"/>
                  </a:lnTo>
                  <a:lnTo>
                    <a:pt x="1067204" y="486188"/>
                  </a:lnTo>
                  <a:lnTo>
                    <a:pt x="1061523" y="488404"/>
                  </a:lnTo>
                  <a:lnTo>
                    <a:pt x="1067204" y="488404"/>
                  </a:lnTo>
                  <a:lnTo>
                    <a:pt x="1063417" y="492792"/>
                  </a:lnTo>
                  <a:lnTo>
                    <a:pt x="1072904" y="494986"/>
                  </a:lnTo>
                  <a:lnTo>
                    <a:pt x="1074798" y="499396"/>
                  </a:lnTo>
                  <a:lnTo>
                    <a:pt x="1076710" y="497202"/>
                  </a:lnTo>
                  <a:lnTo>
                    <a:pt x="1076710" y="505999"/>
                  </a:lnTo>
                  <a:lnTo>
                    <a:pt x="1069117" y="512603"/>
                  </a:lnTo>
                  <a:lnTo>
                    <a:pt x="1080497" y="508194"/>
                  </a:lnTo>
                  <a:lnTo>
                    <a:pt x="1086197" y="510388"/>
                  </a:lnTo>
                  <a:lnTo>
                    <a:pt x="1076710" y="516991"/>
                  </a:lnTo>
                  <a:lnTo>
                    <a:pt x="1088091" y="510388"/>
                  </a:lnTo>
                  <a:lnTo>
                    <a:pt x="1097597" y="519186"/>
                  </a:lnTo>
                  <a:lnTo>
                    <a:pt x="1105190" y="516991"/>
                  </a:lnTo>
                  <a:lnTo>
                    <a:pt x="1105190" y="527984"/>
                  </a:lnTo>
                  <a:lnTo>
                    <a:pt x="1061523" y="543385"/>
                  </a:lnTo>
                  <a:lnTo>
                    <a:pt x="1065311" y="545601"/>
                  </a:lnTo>
                  <a:lnTo>
                    <a:pt x="1059611" y="549989"/>
                  </a:lnTo>
                  <a:lnTo>
                    <a:pt x="1099490" y="532393"/>
                  </a:lnTo>
                  <a:lnTo>
                    <a:pt x="1108977" y="534587"/>
                  </a:lnTo>
                  <a:lnTo>
                    <a:pt x="1101384" y="543385"/>
                  </a:lnTo>
                  <a:lnTo>
                    <a:pt x="1103296" y="545601"/>
                  </a:lnTo>
                  <a:lnTo>
                    <a:pt x="1118483" y="541191"/>
                  </a:lnTo>
                  <a:lnTo>
                    <a:pt x="1124183" y="547795"/>
                  </a:lnTo>
                  <a:lnTo>
                    <a:pt x="1120377" y="561003"/>
                  </a:lnTo>
                  <a:lnTo>
                    <a:pt x="1112783" y="565391"/>
                  </a:lnTo>
                  <a:lnTo>
                    <a:pt x="1116571" y="569801"/>
                  </a:lnTo>
                  <a:lnTo>
                    <a:pt x="1101384" y="585202"/>
                  </a:lnTo>
                  <a:lnTo>
                    <a:pt x="871632" y="653392"/>
                  </a:lnTo>
                  <a:lnTo>
                    <a:pt x="881138" y="668794"/>
                  </a:lnTo>
                  <a:lnTo>
                    <a:pt x="791892" y="728185"/>
                  </a:lnTo>
                  <a:lnTo>
                    <a:pt x="926698" y="644594"/>
                  </a:lnTo>
                  <a:lnTo>
                    <a:pt x="968471" y="644594"/>
                  </a:lnTo>
                  <a:lnTo>
                    <a:pt x="955178" y="662190"/>
                  </a:lnTo>
                  <a:lnTo>
                    <a:pt x="932398" y="662190"/>
                  </a:lnTo>
                  <a:lnTo>
                    <a:pt x="949478" y="668794"/>
                  </a:lnTo>
                  <a:lnTo>
                    <a:pt x="955995" y="666900"/>
                  </a:lnTo>
                  <a:lnTo>
                    <a:pt x="960878" y="668794"/>
                  </a:lnTo>
                  <a:lnTo>
                    <a:pt x="947585" y="682001"/>
                  </a:lnTo>
                  <a:lnTo>
                    <a:pt x="953284" y="684195"/>
                  </a:lnTo>
                  <a:lnTo>
                    <a:pt x="953284" y="697381"/>
                  </a:lnTo>
                  <a:lnTo>
                    <a:pt x="962772" y="703985"/>
                  </a:lnTo>
                  <a:lnTo>
                    <a:pt x="958984" y="706201"/>
                  </a:lnTo>
                  <a:lnTo>
                    <a:pt x="977977" y="712783"/>
                  </a:lnTo>
                  <a:lnTo>
                    <a:pt x="976065" y="714999"/>
                  </a:lnTo>
                  <a:lnTo>
                    <a:pt x="989358" y="708395"/>
                  </a:lnTo>
                  <a:lnTo>
                    <a:pt x="995058" y="712783"/>
                  </a:lnTo>
                  <a:lnTo>
                    <a:pt x="995058" y="719387"/>
                  </a:lnTo>
                  <a:lnTo>
                    <a:pt x="995058" y="723797"/>
                  </a:lnTo>
                  <a:lnTo>
                    <a:pt x="951391" y="736983"/>
                  </a:lnTo>
                  <a:lnTo>
                    <a:pt x="949478" y="741392"/>
                  </a:lnTo>
                  <a:lnTo>
                    <a:pt x="949478" y="739198"/>
                  </a:lnTo>
                  <a:lnTo>
                    <a:pt x="920998" y="761183"/>
                  </a:lnTo>
                  <a:lnTo>
                    <a:pt x="915317" y="756794"/>
                  </a:lnTo>
                  <a:lnTo>
                    <a:pt x="922911" y="739198"/>
                  </a:lnTo>
                  <a:lnTo>
                    <a:pt x="926698" y="736983"/>
                  </a:lnTo>
                  <a:lnTo>
                    <a:pt x="949478" y="721581"/>
                  </a:lnTo>
                  <a:lnTo>
                    <a:pt x="951391" y="721581"/>
                  </a:lnTo>
                  <a:lnTo>
                    <a:pt x="951391" y="728185"/>
                  </a:lnTo>
                  <a:lnTo>
                    <a:pt x="966578" y="719387"/>
                  </a:lnTo>
                  <a:lnTo>
                    <a:pt x="941885" y="719387"/>
                  </a:lnTo>
                  <a:lnTo>
                    <a:pt x="955178" y="710589"/>
                  </a:lnTo>
                  <a:lnTo>
                    <a:pt x="949478" y="708395"/>
                  </a:lnTo>
                  <a:lnTo>
                    <a:pt x="924804" y="721581"/>
                  </a:lnTo>
                  <a:lnTo>
                    <a:pt x="926698" y="719387"/>
                  </a:lnTo>
                  <a:lnTo>
                    <a:pt x="907705" y="723797"/>
                  </a:lnTo>
                  <a:lnTo>
                    <a:pt x="900112" y="736983"/>
                  </a:lnTo>
                  <a:lnTo>
                    <a:pt x="888731" y="743587"/>
                  </a:lnTo>
                  <a:lnTo>
                    <a:pt x="883031" y="739198"/>
                  </a:lnTo>
                  <a:lnTo>
                    <a:pt x="881138" y="745781"/>
                  </a:lnTo>
                  <a:lnTo>
                    <a:pt x="877332" y="743587"/>
                  </a:lnTo>
                  <a:lnTo>
                    <a:pt x="879225" y="741392"/>
                  </a:lnTo>
                  <a:lnTo>
                    <a:pt x="879225" y="739198"/>
                  </a:lnTo>
                  <a:lnTo>
                    <a:pt x="864039" y="752385"/>
                  </a:lnTo>
                  <a:lnTo>
                    <a:pt x="862145" y="754600"/>
                  </a:lnTo>
                  <a:lnTo>
                    <a:pt x="862145" y="750190"/>
                  </a:lnTo>
                  <a:lnTo>
                    <a:pt x="860251" y="754600"/>
                  </a:lnTo>
                  <a:lnTo>
                    <a:pt x="860251" y="752385"/>
                  </a:lnTo>
                  <a:lnTo>
                    <a:pt x="858339" y="756794"/>
                  </a:lnTo>
                  <a:lnTo>
                    <a:pt x="856445" y="754600"/>
                  </a:lnTo>
                  <a:lnTo>
                    <a:pt x="831771" y="787598"/>
                  </a:lnTo>
                  <a:lnTo>
                    <a:pt x="837452" y="798590"/>
                  </a:lnTo>
                  <a:lnTo>
                    <a:pt x="841258" y="791986"/>
                  </a:lnTo>
                  <a:lnTo>
                    <a:pt x="843152" y="800784"/>
                  </a:lnTo>
                  <a:lnTo>
                    <a:pt x="831771" y="803000"/>
                  </a:lnTo>
                  <a:lnTo>
                    <a:pt x="833665" y="800784"/>
                  </a:lnTo>
                  <a:lnTo>
                    <a:pt x="824159" y="805194"/>
                  </a:lnTo>
                  <a:lnTo>
                    <a:pt x="826071" y="798590"/>
                  </a:lnTo>
                  <a:lnTo>
                    <a:pt x="824159" y="800784"/>
                  </a:lnTo>
                  <a:lnTo>
                    <a:pt x="822265" y="798590"/>
                  </a:lnTo>
                  <a:lnTo>
                    <a:pt x="776705" y="820595"/>
                  </a:lnTo>
                  <a:lnTo>
                    <a:pt x="778599" y="809582"/>
                  </a:lnTo>
                  <a:lnTo>
                    <a:pt x="772899" y="822789"/>
                  </a:lnTo>
                  <a:lnTo>
                    <a:pt x="774793" y="827199"/>
                  </a:lnTo>
                  <a:lnTo>
                    <a:pt x="771005" y="835997"/>
                  </a:lnTo>
                  <a:lnTo>
                    <a:pt x="750119" y="857981"/>
                  </a:lnTo>
                  <a:lnTo>
                    <a:pt x="744419" y="846989"/>
                  </a:lnTo>
                  <a:lnTo>
                    <a:pt x="744419" y="871189"/>
                  </a:lnTo>
                  <a:lnTo>
                    <a:pt x="725426" y="899798"/>
                  </a:lnTo>
                  <a:lnTo>
                    <a:pt x="733020" y="879987"/>
                  </a:lnTo>
                  <a:lnTo>
                    <a:pt x="731126" y="879987"/>
                  </a:lnTo>
                  <a:lnTo>
                    <a:pt x="731126" y="875599"/>
                  </a:lnTo>
                  <a:lnTo>
                    <a:pt x="733020" y="871189"/>
                  </a:lnTo>
                  <a:lnTo>
                    <a:pt x="733020" y="866779"/>
                  </a:lnTo>
                  <a:lnTo>
                    <a:pt x="727338" y="864585"/>
                  </a:lnTo>
                  <a:lnTo>
                    <a:pt x="733020" y="855787"/>
                  </a:lnTo>
                  <a:lnTo>
                    <a:pt x="731126" y="855787"/>
                  </a:lnTo>
                  <a:lnTo>
                    <a:pt x="738719" y="849183"/>
                  </a:lnTo>
                  <a:lnTo>
                    <a:pt x="736826" y="849183"/>
                  </a:lnTo>
                  <a:lnTo>
                    <a:pt x="738719" y="846989"/>
                  </a:lnTo>
                  <a:lnTo>
                    <a:pt x="738719" y="844795"/>
                  </a:lnTo>
                  <a:lnTo>
                    <a:pt x="733020" y="849183"/>
                  </a:lnTo>
                  <a:lnTo>
                    <a:pt x="733020" y="846989"/>
                  </a:lnTo>
                  <a:lnTo>
                    <a:pt x="731126" y="851399"/>
                  </a:lnTo>
                  <a:lnTo>
                    <a:pt x="731126" y="849183"/>
                  </a:lnTo>
                  <a:lnTo>
                    <a:pt x="727338" y="851399"/>
                  </a:lnTo>
                  <a:lnTo>
                    <a:pt x="725426" y="871189"/>
                  </a:lnTo>
                  <a:lnTo>
                    <a:pt x="721639" y="866779"/>
                  </a:lnTo>
                  <a:lnTo>
                    <a:pt x="723532" y="877793"/>
                  </a:lnTo>
                  <a:lnTo>
                    <a:pt x="717833" y="871189"/>
                  </a:lnTo>
                  <a:lnTo>
                    <a:pt x="715939" y="873383"/>
                  </a:lnTo>
                  <a:lnTo>
                    <a:pt x="715939" y="868995"/>
                  </a:lnTo>
                  <a:lnTo>
                    <a:pt x="712133" y="871189"/>
                  </a:lnTo>
                  <a:lnTo>
                    <a:pt x="717833" y="860197"/>
                  </a:lnTo>
                  <a:lnTo>
                    <a:pt x="710239" y="871189"/>
                  </a:lnTo>
                  <a:lnTo>
                    <a:pt x="721639" y="877793"/>
                  </a:lnTo>
                  <a:lnTo>
                    <a:pt x="721639" y="886591"/>
                  </a:lnTo>
                  <a:lnTo>
                    <a:pt x="712133" y="875599"/>
                  </a:lnTo>
                  <a:lnTo>
                    <a:pt x="721639" y="888785"/>
                  </a:lnTo>
                  <a:lnTo>
                    <a:pt x="719726" y="890979"/>
                  </a:lnTo>
                  <a:lnTo>
                    <a:pt x="714045" y="890979"/>
                  </a:lnTo>
                  <a:lnTo>
                    <a:pt x="715939" y="901992"/>
                  </a:lnTo>
                  <a:lnTo>
                    <a:pt x="714045" y="897583"/>
                  </a:lnTo>
                  <a:lnTo>
                    <a:pt x="706452" y="895389"/>
                  </a:lnTo>
                  <a:lnTo>
                    <a:pt x="715939" y="901992"/>
                  </a:lnTo>
                  <a:lnTo>
                    <a:pt x="719726" y="904186"/>
                  </a:lnTo>
                  <a:lnTo>
                    <a:pt x="721639" y="915179"/>
                  </a:lnTo>
                  <a:lnTo>
                    <a:pt x="721639" y="921782"/>
                  </a:lnTo>
                  <a:lnTo>
                    <a:pt x="717833" y="919588"/>
                  </a:lnTo>
                  <a:lnTo>
                    <a:pt x="715939" y="921782"/>
                  </a:lnTo>
                  <a:lnTo>
                    <a:pt x="708346" y="919588"/>
                  </a:lnTo>
                  <a:lnTo>
                    <a:pt x="706452" y="926192"/>
                  </a:lnTo>
                  <a:lnTo>
                    <a:pt x="715939" y="932796"/>
                  </a:lnTo>
                  <a:lnTo>
                    <a:pt x="721639" y="926192"/>
                  </a:lnTo>
                  <a:lnTo>
                    <a:pt x="719726" y="932796"/>
                  </a:lnTo>
                  <a:lnTo>
                    <a:pt x="698840" y="934990"/>
                  </a:lnTo>
                  <a:lnTo>
                    <a:pt x="704540" y="943788"/>
                  </a:lnTo>
                  <a:lnTo>
                    <a:pt x="696946" y="943788"/>
                  </a:lnTo>
                  <a:lnTo>
                    <a:pt x="706452" y="948198"/>
                  </a:lnTo>
                  <a:lnTo>
                    <a:pt x="689353" y="952586"/>
                  </a:lnTo>
                  <a:lnTo>
                    <a:pt x="677953" y="970182"/>
                  </a:lnTo>
                  <a:lnTo>
                    <a:pt x="677953" y="965793"/>
                  </a:lnTo>
                  <a:lnTo>
                    <a:pt x="653279" y="985583"/>
                  </a:lnTo>
                  <a:lnTo>
                    <a:pt x="653279" y="983389"/>
                  </a:lnTo>
                  <a:lnTo>
                    <a:pt x="626693" y="1003179"/>
                  </a:lnTo>
                  <a:lnTo>
                    <a:pt x="626693" y="1005395"/>
                  </a:lnTo>
                  <a:lnTo>
                    <a:pt x="624799" y="1007589"/>
                  </a:lnTo>
                  <a:lnTo>
                    <a:pt x="624799" y="1003179"/>
                  </a:lnTo>
                  <a:lnTo>
                    <a:pt x="613400" y="1025185"/>
                  </a:lnTo>
                  <a:lnTo>
                    <a:pt x="609613" y="1027379"/>
                  </a:lnTo>
                  <a:lnTo>
                    <a:pt x="611506" y="1091180"/>
                  </a:lnTo>
                  <a:lnTo>
                    <a:pt x="608016" y="1095224"/>
                  </a:lnTo>
                  <a:lnTo>
                    <a:pt x="609538" y="1148464"/>
                  </a:lnTo>
                  <a:lnTo>
                    <a:pt x="598213" y="1163779"/>
                  </a:lnTo>
                  <a:lnTo>
                    <a:pt x="594407" y="1163779"/>
                  </a:lnTo>
                  <a:lnTo>
                    <a:pt x="571627" y="1113186"/>
                  </a:lnTo>
                  <a:lnTo>
                    <a:pt x="579220" y="1104388"/>
                  </a:lnTo>
                  <a:lnTo>
                    <a:pt x="575433" y="1102194"/>
                  </a:lnTo>
                  <a:lnTo>
                    <a:pt x="571627" y="1108776"/>
                  </a:lnTo>
                  <a:lnTo>
                    <a:pt x="577327" y="1080188"/>
                  </a:lnTo>
                  <a:lnTo>
                    <a:pt x="567839" y="1064786"/>
                  </a:lnTo>
                  <a:lnTo>
                    <a:pt x="538431" y="1062657"/>
                  </a:lnTo>
                  <a:lnTo>
                    <a:pt x="535553" y="1055988"/>
                  </a:lnTo>
                  <a:lnTo>
                    <a:pt x="537447" y="1051579"/>
                  </a:lnTo>
                  <a:lnTo>
                    <a:pt x="524154" y="1049385"/>
                  </a:lnTo>
                  <a:lnTo>
                    <a:pt x="510861" y="1051579"/>
                  </a:lnTo>
                  <a:lnTo>
                    <a:pt x="516561" y="1044996"/>
                  </a:lnTo>
                  <a:lnTo>
                    <a:pt x="507073" y="1051579"/>
                  </a:lnTo>
                  <a:lnTo>
                    <a:pt x="507073" y="1049385"/>
                  </a:lnTo>
                  <a:lnTo>
                    <a:pt x="497586" y="1053794"/>
                  </a:lnTo>
                  <a:lnTo>
                    <a:pt x="499480" y="1042781"/>
                  </a:lnTo>
                  <a:lnTo>
                    <a:pt x="457707" y="1055988"/>
                  </a:lnTo>
                  <a:lnTo>
                    <a:pt x="471000" y="1053794"/>
                  </a:lnTo>
                  <a:lnTo>
                    <a:pt x="469088" y="1060377"/>
                  </a:lnTo>
                  <a:lnTo>
                    <a:pt x="474788" y="1055988"/>
                  </a:lnTo>
                  <a:lnTo>
                    <a:pt x="467194" y="1069196"/>
                  </a:lnTo>
                  <a:lnTo>
                    <a:pt x="472894" y="1080188"/>
                  </a:lnTo>
                  <a:lnTo>
                    <a:pt x="469088" y="1080188"/>
                  </a:lnTo>
                  <a:lnTo>
                    <a:pt x="459601" y="1069196"/>
                  </a:lnTo>
                  <a:lnTo>
                    <a:pt x="455813" y="1077994"/>
                  </a:lnTo>
                  <a:lnTo>
                    <a:pt x="440608" y="1073584"/>
                  </a:lnTo>
                  <a:lnTo>
                    <a:pt x="442520" y="1073584"/>
                  </a:lnTo>
                  <a:lnTo>
                    <a:pt x="442520" y="1066980"/>
                  </a:lnTo>
                  <a:lnTo>
                    <a:pt x="433014" y="1062592"/>
                  </a:lnTo>
                  <a:lnTo>
                    <a:pt x="429227" y="1066980"/>
                  </a:lnTo>
                  <a:lnTo>
                    <a:pt x="402641" y="1058183"/>
                  </a:lnTo>
                  <a:lnTo>
                    <a:pt x="383648" y="1071390"/>
                  </a:lnTo>
                  <a:lnTo>
                    <a:pt x="389348" y="1066980"/>
                  </a:lnTo>
                  <a:lnTo>
                    <a:pt x="385542" y="1066980"/>
                  </a:lnTo>
                  <a:lnTo>
                    <a:pt x="385542" y="1062592"/>
                  </a:lnTo>
                  <a:lnTo>
                    <a:pt x="381754" y="1069196"/>
                  </a:lnTo>
                  <a:lnTo>
                    <a:pt x="381754" y="1073584"/>
                  </a:lnTo>
                  <a:lnTo>
                    <a:pt x="360868" y="1088986"/>
                  </a:lnTo>
                  <a:lnTo>
                    <a:pt x="351381" y="1086792"/>
                  </a:lnTo>
                  <a:lnTo>
                    <a:pt x="353274" y="1091180"/>
                  </a:lnTo>
                  <a:lnTo>
                    <a:pt x="347575" y="1093396"/>
                  </a:lnTo>
                  <a:lnTo>
                    <a:pt x="343769" y="1097784"/>
                  </a:lnTo>
                  <a:lnTo>
                    <a:pt x="339981" y="1099978"/>
                  </a:lnTo>
                  <a:lnTo>
                    <a:pt x="341875" y="1099978"/>
                  </a:lnTo>
                  <a:lnTo>
                    <a:pt x="336175" y="1104388"/>
                  </a:lnTo>
                  <a:lnTo>
                    <a:pt x="336175" y="1108776"/>
                  </a:lnTo>
                  <a:lnTo>
                    <a:pt x="326688" y="1113186"/>
                  </a:lnTo>
                  <a:lnTo>
                    <a:pt x="330494" y="1121984"/>
                  </a:lnTo>
                  <a:lnTo>
                    <a:pt x="311501" y="1247392"/>
                  </a:lnTo>
                  <a:lnTo>
                    <a:pt x="307695" y="1234184"/>
                  </a:lnTo>
                  <a:lnTo>
                    <a:pt x="311501" y="1251780"/>
                  </a:lnTo>
                  <a:lnTo>
                    <a:pt x="311501" y="1247392"/>
                  </a:lnTo>
                  <a:lnTo>
                    <a:pt x="332388" y="1306783"/>
                  </a:lnTo>
                  <a:lnTo>
                    <a:pt x="328582" y="1304589"/>
                  </a:lnTo>
                  <a:lnTo>
                    <a:pt x="334281" y="1308977"/>
                  </a:lnTo>
                  <a:lnTo>
                    <a:pt x="332388" y="1306783"/>
                  </a:lnTo>
                  <a:lnTo>
                    <a:pt x="349468" y="1317775"/>
                  </a:lnTo>
                  <a:lnTo>
                    <a:pt x="404534" y="1311193"/>
                  </a:lnTo>
                  <a:lnTo>
                    <a:pt x="406428" y="1304589"/>
                  </a:lnTo>
                  <a:lnTo>
                    <a:pt x="402641" y="1304589"/>
                  </a:lnTo>
                  <a:lnTo>
                    <a:pt x="414040" y="1295791"/>
                  </a:lnTo>
                  <a:lnTo>
                    <a:pt x="431121" y="1253974"/>
                  </a:lnTo>
                  <a:lnTo>
                    <a:pt x="478594" y="1247392"/>
                  </a:lnTo>
                  <a:lnTo>
                    <a:pt x="480487" y="1264988"/>
                  </a:lnTo>
                  <a:lnTo>
                    <a:pt x="472894" y="1282584"/>
                  </a:lnTo>
                  <a:lnTo>
                    <a:pt x="472894" y="1289187"/>
                  </a:lnTo>
                  <a:lnTo>
                    <a:pt x="467194" y="1295791"/>
                  </a:lnTo>
                  <a:lnTo>
                    <a:pt x="471000" y="1293576"/>
                  </a:lnTo>
                  <a:lnTo>
                    <a:pt x="461494" y="1317775"/>
                  </a:lnTo>
                  <a:lnTo>
                    <a:pt x="459601" y="1304589"/>
                  </a:lnTo>
                  <a:lnTo>
                    <a:pt x="453901" y="1315581"/>
                  </a:lnTo>
                  <a:lnTo>
                    <a:pt x="452007" y="1350773"/>
                  </a:lnTo>
                  <a:lnTo>
                    <a:pt x="438714" y="1368390"/>
                  </a:lnTo>
                  <a:lnTo>
                    <a:pt x="512773" y="1370584"/>
                  </a:lnTo>
                  <a:lnTo>
                    <a:pt x="524154" y="1381576"/>
                  </a:lnTo>
                  <a:lnTo>
                    <a:pt x="518473" y="1379382"/>
                  </a:lnTo>
                  <a:lnTo>
                    <a:pt x="526066" y="1383792"/>
                  </a:lnTo>
                  <a:lnTo>
                    <a:pt x="529854" y="1392590"/>
                  </a:lnTo>
                  <a:lnTo>
                    <a:pt x="522260" y="1445378"/>
                  </a:lnTo>
                  <a:lnTo>
                    <a:pt x="522260" y="1440989"/>
                  </a:lnTo>
                  <a:lnTo>
                    <a:pt x="520367" y="1456391"/>
                  </a:lnTo>
                  <a:lnTo>
                    <a:pt x="518473" y="1454175"/>
                  </a:lnTo>
                  <a:lnTo>
                    <a:pt x="514667" y="1471771"/>
                  </a:lnTo>
                  <a:lnTo>
                    <a:pt x="546953" y="1524580"/>
                  </a:lnTo>
                  <a:lnTo>
                    <a:pt x="545041" y="1520171"/>
                  </a:lnTo>
                  <a:lnTo>
                    <a:pt x="564033" y="1524580"/>
                  </a:lnTo>
                  <a:lnTo>
                    <a:pt x="583026" y="1511373"/>
                  </a:lnTo>
                  <a:lnTo>
                    <a:pt x="600107" y="1513588"/>
                  </a:lnTo>
                  <a:lnTo>
                    <a:pt x="628587" y="1546586"/>
                  </a:lnTo>
                  <a:lnTo>
                    <a:pt x="630499" y="1531184"/>
                  </a:lnTo>
                  <a:lnTo>
                    <a:pt x="647580" y="1513588"/>
                  </a:lnTo>
                  <a:lnTo>
                    <a:pt x="653279" y="1495971"/>
                  </a:lnTo>
                  <a:lnTo>
                    <a:pt x="651386" y="1498187"/>
                  </a:lnTo>
                  <a:lnTo>
                    <a:pt x="666572" y="1476181"/>
                  </a:lnTo>
                  <a:lnTo>
                    <a:pt x="674166" y="1478375"/>
                  </a:lnTo>
                  <a:lnTo>
                    <a:pt x="674166" y="1482785"/>
                  </a:lnTo>
                  <a:lnTo>
                    <a:pt x="723532" y="1447572"/>
                  </a:lnTo>
                  <a:lnTo>
                    <a:pt x="727338" y="1458585"/>
                  </a:lnTo>
                  <a:lnTo>
                    <a:pt x="715939" y="1465189"/>
                  </a:lnTo>
                  <a:lnTo>
                    <a:pt x="719726" y="1478375"/>
                  </a:lnTo>
                  <a:lnTo>
                    <a:pt x="717833" y="1478375"/>
                  </a:lnTo>
                  <a:lnTo>
                    <a:pt x="719726" y="1489389"/>
                  </a:lnTo>
                  <a:lnTo>
                    <a:pt x="714045" y="1498187"/>
                  </a:lnTo>
                  <a:lnTo>
                    <a:pt x="715939" y="1513588"/>
                  </a:lnTo>
                  <a:lnTo>
                    <a:pt x="723532" y="1520171"/>
                  </a:lnTo>
                  <a:lnTo>
                    <a:pt x="729232" y="1506985"/>
                  </a:lnTo>
                  <a:lnTo>
                    <a:pt x="721639" y="1489389"/>
                  </a:lnTo>
                  <a:lnTo>
                    <a:pt x="725426" y="1478375"/>
                  </a:lnTo>
                  <a:lnTo>
                    <a:pt x="752012" y="1465189"/>
                  </a:lnTo>
                  <a:lnTo>
                    <a:pt x="744419" y="1456391"/>
                  </a:lnTo>
                  <a:lnTo>
                    <a:pt x="752012" y="1456391"/>
                  </a:lnTo>
                  <a:lnTo>
                    <a:pt x="757712" y="1467383"/>
                  </a:lnTo>
                  <a:lnTo>
                    <a:pt x="772899" y="1473987"/>
                  </a:lnTo>
                  <a:lnTo>
                    <a:pt x="776705" y="1487173"/>
                  </a:lnTo>
                  <a:lnTo>
                    <a:pt x="812778" y="1487173"/>
                  </a:lnTo>
                  <a:lnTo>
                    <a:pt x="816566" y="1493777"/>
                  </a:lnTo>
                  <a:lnTo>
                    <a:pt x="824159" y="1498187"/>
                  </a:lnTo>
                  <a:lnTo>
                    <a:pt x="852658" y="1489389"/>
                  </a:lnTo>
                  <a:lnTo>
                    <a:pt x="843152" y="1489389"/>
                  </a:lnTo>
                  <a:lnTo>
                    <a:pt x="843152" y="1487173"/>
                  </a:lnTo>
                  <a:lnTo>
                    <a:pt x="883031" y="1484979"/>
                  </a:lnTo>
                  <a:lnTo>
                    <a:pt x="865932" y="1489389"/>
                  </a:lnTo>
                  <a:lnTo>
                    <a:pt x="867845" y="1498187"/>
                  </a:lnTo>
                  <a:lnTo>
                    <a:pt x="871632" y="1495971"/>
                  </a:lnTo>
                  <a:lnTo>
                    <a:pt x="875438" y="1504790"/>
                  </a:lnTo>
                  <a:lnTo>
                    <a:pt x="877332" y="1502575"/>
                  </a:lnTo>
                  <a:lnTo>
                    <a:pt x="884925" y="1509179"/>
                  </a:lnTo>
                  <a:lnTo>
                    <a:pt x="884925" y="1504790"/>
                  </a:lnTo>
                  <a:lnTo>
                    <a:pt x="886819" y="1502575"/>
                  </a:lnTo>
                  <a:lnTo>
                    <a:pt x="896325" y="1509179"/>
                  </a:lnTo>
                  <a:lnTo>
                    <a:pt x="898218" y="1517977"/>
                  </a:lnTo>
                  <a:lnTo>
                    <a:pt x="894431" y="1524580"/>
                  </a:lnTo>
                  <a:lnTo>
                    <a:pt x="886819" y="1531184"/>
                  </a:lnTo>
                  <a:lnTo>
                    <a:pt x="913405" y="1533378"/>
                  </a:lnTo>
                  <a:lnTo>
                    <a:pt x="936204" y="1555384"/>
                  </a:lnTo>
                  <a:lnTo>
                    <a:pt x="934292" y="1579584"/>
                  </a:lnTo>
                  <a:lnTo>
                    <a:pt x="939991" y="1568570"/>
                  </a:lnTo>
                  <a:lnTo>
                    <a:pt x="958984" y="1586187"/>
                  </a:lnTo>
                  <a:lnTo>
                    <a:pt x="958984" y="1599374"/>
                  </a:lnTo>
                  <a:lnTo>
                    <a:pt x="964684" y="1590576"/>
                  </a:lnTo>
                  <a:lnTo>
                    <a:pt x="979871" y="1594985"/>
                  </a:lnTo>
                  <a:lnTo>
                    <a:pt x="998864" y="1588382"/>
                  </a:lnTo>
                  <a:lnTo>
                    <a:pt x="1010244" y="1603783"/>
                  </a:lnTo>
                  <a:lnTo>
                    <a:pt x="1014050" y="1594985"/>
                  </a:lnTo>
                  <a:lnTo>
                    <a:pt x="1040637" y="1616969"/>
                  </a:lnTo>
                  <a:lnTo>
                    <a:pt x="1042530" y="1614775"/>
                  </a:lnTo>
                  <a:lnTo>
                    <a:pt x="1046318" y="1625789"/>
                  </a:lnTo>
                  <a:lnTo>
                    <a:pt x="1050124" y="1621379"/>
                  </a:lnTo>
                  <a:lnTo>
                    <a:pt x="1080497" y="1693978"/>
                  </a:lnTo>
                  <a:lnTo>
                    <a:pt x="1033025" y="1755585"/>
                  </a:lnTo>
                  <a:lnTo>
                    <a:pt x="1046318" y="1755585"/>
                  </a:lnTo>
                  <a:lnTo>
                    <a:pt x="1057717" y="1746787"/>
                  </a:lnTo>
                  <a:lnTo>
                    <a:pt x="1063417" y="1748981"/>
                  </a:lnTo>
                  <a:lnTo>
                    <a:pt x="1071010" y="1766577"/>
                  </a:lnTo>
                  <a:lnTo>
                    <a:pt x="1090003" y="1759973"/>
                  </a:lnTo>
                  <a:lnTo>
                    <a:pt x="1084303" y="1779785"/>
                  </a:lnTo>
                  <a:lnTo>
                    <a:pt x="1112783" y="1737968"/>
                  </a:lnTo>
                  <a:lnTo>
                    <a:pt x="1167850" y="1759973"/>
                  </a:lnTo>
                  <a:lnTo>
                    <a:pt x="1167850" y="1770987"/>
                  </a:lnTo>
                  <a:lnTo>
                    <a:pt x="1169743" y="1777569"/>
                  </a:lnTo>
                  <a:lnTo>
                    <a:pt x="1167850" y="1792971"/>
                  </a:lnTo>
                  <a:lnTo>
                    <a:pt x="1175443" y="1775375"/>
                  </a:lnTo>
                  <a:lnTo>
                    <a:pt x="1177337" y="1784173"/>
                  </a:lnTo>
                  <a:lnTo>
                    <a:pt x="1181143" y="1779785"/>
                  </a:lnTo>
                  <a:lnTo>
                    <a:pt x="1323543" y="1836982"/>
                  </a:lnTo>
                  <a:lnTo>
                    <a:pt x="1334942" y="1874368"/>
                  </a:lnTo>
                  <a:lnTo>
                    <a:pt x="1295063" y="1973382"/>
                  </a:lnTo>
                  <a:lnTo>
                    <a:pt x="1295063" y="1968973"/>
                  </a:lnTo>
                  <a:lnTo>
                    <a:pt x="1277982" y="2008574"/>
                  </a:lnTo>
                  <a:lnTo>
                    <a:pt x="1274176" y="2001970"/>
                  </a:lnTo>
                  <a:lnTo>
                    <a:pt x="1270389" y="2004164"/>
                  </a:lnTo>
                  <a:lnTo>
                    <a:pt x="1270389" y="2030580"/>
                  </a:lnTo>
                  <a:lnTo>
                    <a:pt x="1245696" y="2206581"/>
                  </a:lnTo>
                  <a:lnTo>
                    <a:pt x="1230509" y="2217573"/>
                  </a:lnTo>
                  <a:lnTo>
                    <a:pt x="1228616" y="2228565"/>
                  </a:lnTo>
                  <a:lnTo>
                    <a:pt x="1215322" y="2230781"/>
                  </a:lnTo>
                  <a:lnTo>
                    <a:pt x="1211516" y="2224177"/>
                  </a:lnTo>
                  <a:lnTo>
                    <a:pt x="1209623" y="2228565"/>
                  </a:lnTo>
                  <a:lnTo>
                    <a:pt x="1202029" y="2230781"/>
                  </a:lnTo>
                  <a:lnTo>
                    <a:pt x="1129864" y="2283569"/>
                  </a:lnTo>
                  <a:lnTo>
                    <a:pt x="1131776" y="2281374"/>
                  </a:lnTo>
                  <a:lnTo>
                    <a:pt x="1122271" y="2283569"/>
                  </a:lnTo>
                  <a:lnTo>
                    <a:pt x="1127970" y="2320976"/>
                  </a:lnTo>
                  <a:lnTo>
                    <a:pt x="1099490" y="2393575"/>
                  </a:lnTo>
                  <a:lnTo>
                    <a:pt x="1097597" y="2393575"/>
                  </a:lnTo>
                  <a:lnTo>
                    <a:pt x="1091897" y="2386971"/>
                  </a:lnTo>
                  <a:lnTo>
                    <a:pt x="1093791" y="2393575"/>
                  </a:lnTo>
                  <a:lnTo>
                    <a:pt x="1093791" y="2402373"/>
                  </a:lnTo>
                  <a:lnTo>
                    <a:pt x="1091897" y="2400179"/>
                  </a:lnTo>
                  <a:lnTo>
                    <a:pt x="1050124" y="2492568"/>
                  </a:lnTo>
                  <a:lnTo>
                    <a:pt x="1000757" y="2483770"/>
                  </a:lnTo>
                  <a:lnTo>
                    <a:pt x="987464" y="2459570"/>
                  </a:lnTo>
                  <a:lnTo>
                    <a:pt x="991252" y="2450772"/>
                  </a:lnTo>
                  <a:lnTo>
                    <a:pt x="987464" y="2439759"/>
                  </a:lnTo>
                  <a:lnTo>
                    <a:pt x="989358" y="2452966"/>
                  </a:lnTo>
                  <a:lnTo>
                    <a:pt x="985570" y="2452966"/>
                  </a:lnTo>
                  <a:lnTo>
                    <a:pt x="985570" y="2463958"/>
                  </a:lnTo>
                  <a:lnTo>
                    <a:pt x="1025431" y="2532169"/>
                  </a:lnTo>
                  <a:lnTo>
                    <a:pt x="1017838" y="2565167"/>
                  </a:lnTo>
                  <a:lnTo>
                    <a:pt x="947585" y="2584957"/>
                  </a:lnTo>
                  <a:lnTo>
                    <a:pt x="953284" y="2593776"/>
                  </a:lnTo>
                  <a:lnTo>
                    <a:pt x="951391" y="2593776"/>
                  </a:lnTo>
                  <a:lnTo>
                    <a:pt x="955178" y="2600359"/>
                  </a:lnTo>
                  <a:lnTo>
                    <a:pt x="953284" y="2606962"/>
                  </a:lnTo>
                  <a:lnTo>
                    <a:pt x="957090" y="2624558"/>
                  </a:lnTo>
                  <a:lnTo>
                    <a:pt x="938098" y="2631162"/>
                  </a:lnTo>
                  <a:lnTo>
                    <a:pt x="917211" y="2624558"/>
                  </a:lnTo>
                  <a:lnTo>
                    <a:pt x="915317" y="2631162"/>
                  </a:lnTo>
                  <a:lnTo>
                    <a:pt x="922911" y="2650974"/>
                  </a:lnTo>
                  <a:lnTo>
                    <a:pt x="930504" y="2657556"/>
                  </a:lnTo>
                  <a:lnTo>
                    <a:pt x="934292" y="2655362"/>
                  </a:lnTo>
                  <a:lnTo>
                    <a:pt x="939991" y="2668569"/>
                  </a:lnTo>
                  <a:lnTo>
                    <a:pt x="934292" y="2661966"/>
                  </a:lnTo>
                  <a:lnTo>
                    <a:pt x="926698" y="2664160"/>
                  </a:lnTo>
                  <a:lnTo>
                    <a:pt x="938098" y="2670764"/>
                  </a:lnTo>
                  <a:lnTo>
                    <a:pt x="926698" y="2681756"/>
                  </a:lnTo>
                  <a:lnTo>
                    <a:pt x="928592" y="2714775"/>
                  </a:lnTo>
                  <a:lnTo>
                    <a:pt x="919105" y="2714775"/>
                  </a:lnTo>
                  <a:lnTo>
                    <a:pt x="913405" y="2719163"/>
                  </a:lnTo>
                  <a:lnTo>
                    <a:pt x="905812" y="2738974"/>
                  </a:lnTo>
                  <a:lnTo>
                    <a:pt x="939991" y="2763174"/>
                  </a:lnTo>
                  <a:lnTo>
                    <a:pt x="938098" y="2776360"/>
                  </a:lnTo>
                  <a:lnTo>
                    <a:pt x="945691" y="2778554"/>
                  </a:lnTo>
                  <a:lnTo>
                    <a:pt x="924804" y="2807164"/>
                  </a:lnTo>
                  <a:lnTo>
                    <a:pt x="928592" y="2822565"/>
                  </a:lnTo>
                  <a:lnTo>
                    <a:pt x="915317" y="2818156"/>
                  </a:lnTo>
                  <a:lnTo>
                    <a:pt x="915317" y="2822565"/>
                  </a:lnTo>
                  <a:lnTo>
                    <a:pt x="911511" y="2822565"/>
                  </a:lnTo>
                  <a:lnTo>
                    <a:pt x="919105" y="2824760"/>
                  </a:lnTo>
                  <a:lnTo>
                    <a:pt x="913405" y="2846765"/>
                  </a:lnTo>
                  <a:lnTo>
                    <a:pt x="922911" y="2855563"/>
                  </a:lnTo>
                  <a:lnTo>
                    <a:pt x="917211" y="2857757"/>
                  </a:lnTo>
                  <a:lnTo>
                    <a:pt x="936204" y="2873159"/>
                  </a:lnTo>
                  <a:lnTo>
                    <a:pt x="922911" y="2870965"/>
                  </a:lnTo>
                  <a:lnTo>
                    <a:pt x="912105" y="2881914"/>
                  </a:lnTo>
                  <a:lnTo>
                    <a:pt x="936204" y="2879763"/>
                  </a:lnTo>
                  <a:lnTo>
                    <a:pt x="945691" y="2888561"/>
                  </a:lnTo>
                  <a:lnTo>
                    <a:pt x="943797" y="2892970"/>
                  </a:lnTo>
                  <a:lnTo>
                    <a:pt x="1000757" y="2921558"/>
                  </a:lnTo>
                  <a:lnTo>
                    <a:pt x="989358" y="2928162"/>
                  </a:lnTo>
                  <a:lnTo>
                    <a:pt x="907705" y="2921558"/>
                  </a:lnTo>
                  <a:lnTo>
                    <a:pt x="905812" y="2919364"/>
                  </a:lnTo>
                  <a:lnTo>
                    <a:pt x="917211" y="2914954"/>
                  </a:lnTo>
                  <a:lnTo>
                    <a:pt x="926698" y="2919364"/>
                  </a:lnTo>
                  <a:lnTo>
                    <a:pt x="915317" y="2906157"/>
                  </a:lnTo>
                  <a:lnTo>
                    <a:pt x="917211" y="2903962"/>
                  </a:lnTo>
                  <a:lnTo>
                    <a:pt x="922911" y="2908372"/>
                  </a:lnTo>
                  <a:lnTo>
                    <a:pt x="919105" y="2908372"/>
                  </a:lnTo>
                  <a:lnTo>
                    <a:pt x="941885" y="2919364"/>
                  </a:lnTo>
                  <a:lnTo>
                    <a:pt x="943797" y="2917170"/>
                  </a:lnTo>
                  <a:lnTo>
                    <a:pt x="922911" y="2903962"/>
                  </a:lnTo>
                  <a:lnTo>
                    <a:pt x="926698" y="2895165"/>
                  </a:lnTo>
                  <a:lnTo>
                    <a:pt x="913405" y="2888561"/>
                  </a:lnTo>
                  <a:lnTo>
                    <a:pt x="917211" y="2886367"/>
                  </a:lnTo>
                  <a:lnTo>
                    <a:pt x="911827" y="2882193"/>
                  </a:lnTo>
                  <a:lnTo>
                    <a:pt x="907705" y="2886367"/>
                  </a:lnTo>
                  <a:lnTo>
                    <a:pt x="911511" y="2899553"/>
                  </a:lnTo>
                  <a:lnTo>
                    <a:pt x="892519" y="2899553"/>
                  </a:lnTo>
                  <a:lnTo>
                    <a:pt x="896325" y="2897359"/>
                  </a:lnTo>
                  <a:lnTo>
                    <a:pt x="896325" y="2892970"/>
                  </a:lnTo>
                  <a:lnTo>
                    <a:pt x="900112" y="2888561"/>
                  </a:lnTo>
                  <a:lnTo>
                    <a:pt x="900112" y="2881957"/>
                  </a:lnTo>
                  <a:lnTo>
                    <a:pt x="886819" y="2897359"/>
                  </a:lnTo>
                  <a:lnTo>
                    <a:pt x="877647" y="2882452"/>
                  </a:lnTo>
                  <a:lnTo>
                    <a:pt x="875438" y="2884172"/>
                  </a:lnTo>
                  <a:lnTo>
                    <a:pt x="873544" y="2888561"/>
                  </a:lnTo>
                  <a:lnTo>
                    <a:pt x="865932" y="2884172"/>
                  </a:lnTo>
                  <a:lnTo>
                    <a:pt x="869738" y="2875353"/>
                  </a:lnTo>
                  <a:lnTo>
                    <a:pt x="858339" y="2877569"/>
                  </a:lnTo>
                  <a:lnTo>
                    <a:pt x="850745" y="2868771"/>
                  </a:lnTo>
                  <a:lnTo>
                    <a:pt x="865932" y="2868771"/>
                  </a:lnTo>
                  <a:lnTo>
                    <a:pt x="869738" y="2866555"/>
                  </a:lnTo>
                  <a:lnTo>
                    <a:pt x="875438" y="2873159"/>
                  </a:lnTo>
                  <a:lnTo>
                    <a:pt x="871632" y="2864361"/>
                  </a:lnTo>
                  <a:lnTo>
                    <a:pt x="869738" y="2866555"/>
                  </a:lnTo>
                  <a:lnTo>
                    <a:pt x="867845" y="2864361"/>
                  </a:lnTo>
                  <a:lnTo>
                    <a:pt x="873544" y="2862167"/>
                  </a:lnTo>
                  <a:lnTo>
                    <a:pt x="862145" y="2855563"/>
                  </a:lnTo>
                  <a:lnTo>
                    <a:pt x="867845" y="2864361"/>
                  </a:lnTo>
                  <a:lnTo>
                    <a:pt x="864039" y="2866555"/>
                  </a:lnTo>
                  <a:lnTo>
                    <a:pt x="827965" y="2837967"/>
                  </a:lnTo>
                  <a:lnTo>
                    <a:pt x="833665" y="2831363"/>
                  </a:lnTo>
                  <a:lnTo>
                    <a:pt x="845046" y="2840161"/>
                  </a:lnTo>
                  <a:lnTo>
                    <a:pt x="848852" y="2844571"/>
                  </a:lnTo>
                  <a:lnTo>
                    <a:pt x="848852" y="2837967"/>
                  </a:lnTo>
                  <a:lnTo>
                    <a:pt x="846958" y="2833557"/>
                  </a:lnTo>
                  <a:lnTo>
                    <a:pt x="845046" y="2840161"/>
                  </a:lnTo>
                  <a:lnTo>
                    <a:pt x="839365" y="2833557"/>
                  </a:lnTo>
                  <a:lnTo>
                    <a:pt x="843152" y="2833557"/>
                  </a:lnTo>
                  <a:lnTo>
                    <a:pt x="829859" y="2826954"/>
                  </a:lnTo>
                  <a:lnTo>
                    <a:pt x="839365" y="2822565"/>
                  </a:lnTo>
                  <a:lnTo>
                    <a:pt x="831771" y="2802754"/>
                  </a:lnTo>
                  <a:lnTo>
                    <a:pt x="829859" y="2802754"/>
                  </a:lnTo>
                  <a:lnTo>
                    <a:pt x="831771" y="2811573"/>
                  </a:lnTo>
                  <a:lnTo>
                    <a:pt x="826071" y="2789568"/>
                  </a:lnTo>
                  <a:lnTo>
                    <a:pt x="814672" y="2780770"/>
                  </a:lnTo>
                  <a:lnTo>
                    <a:pt x="833665" y="2785158"/>
                  </a:lnTo>
                  <a:lnTo>
                    <a:pt x="826071" y="2771972"/>
                  </a:lnTo>
                  <a:lnTo>
                    <a:pt x="816566" y="2776360"/>
                  </a:lnTo>
                  <a:lnTo>
                    <a:pt x="812778" y="2767562"/>
                  </a:lnTo>
                  <a:lnTo>
                    <a:pt x="814672" y="2763174"/>
                  </a:lnTo>
                  <a:lnTo>
                    <a:pt x="814672" y="2758764"/>
                  </a:lnTo>
                  <a:lnTo>
                    <a:pt x="808972" y="2754355"/>
                  </a:lnTo>
                  <a:lnTo>
                    <a:pt x="808972" y="2756570"/>
                  </a:lnTo>
                  <a:lnTo>
                    <a:pt x="799485" y="2747772"/>
                  </a:lnTo>
                  <a:lnTo>
                    <a:pt x="789998" y="2752160"/>
                  </a:lnTo>
                  <a:lnTo>
                    <a:pt x="797591" y="2741168"/>
                  </a:lnTo>
                  <a:lnTo>
                    <a:pt x="793785" y="2734565"/>
                  </a:lnTo>
                  <a:lnTo>
                    <a:pt x="805185" y="2732371"/>
                  </a:lnTo>
                  <a:lnTo>
                    <a:pt x="805185" y="2723573"/>
                  </a:lnTo>
                  <a:lnTo>
                    <a:pt x="808972" y="2732371"/>
                  </a:lnTo>
                  <a:lnTo>
                    <a:pt x="805185" y="2741168"/>
                  </a:lnTo>
                  <a:lnTo>
                    <a:pt x="810885" y="2732371"/>
                  </a:lnTo>
                  <a:lnTo>
                    <a:pt x="814672" y="2747772"/>
                  </a:lnTo>
                  <a:lnTo>
                    <a:pt x="816566" y="2741168"/>
                  </a:lnTo>
                  <a:lnTo>
                    <a:pt x="810885" y="2725767"/>
                  </a:lnTo>
                  <a:lnTo>
                    <a:pt x="822265" y="2725767"/>
                  </a:lnTo>
                  <a:lnTo>
                    <a:pt x="814672" y="2721357"/>
                  </a:lnTo>
                  <a:lnTo>
                    <a:pt x="816566" y="2699373"/>
                  </a:lnTo>
                  <a:lnTo>
                    <a:pt x="808972" y="2694963"/>
                  </a:lnTo>
                  <a:lnTo>
                    <a:pt x="805185" y="2659771"/>
                  </a:lnTo>
                  <a:lnTo>
                    <a:pt x="810885" y="2659771"/>
                  </a:lnTo>
                  <a:lnTo>
                    <a:pt x="807079" y="2648758"/>
                  </a:lnTo>
                  <a:lnTo>
                    <a:pt x="801379" y="2648758"/>
                  </a:lnTo>
                  <a:lnTo>
                    <a:pt x="807079" y="2637766"/>
                  </a:lnTo>
                  <a:lnTo>
                    <a:pt x="788086" y="2644370"/>
                  </a:lnTo>
                  <a:lnTo>
                    <a:pt x="761500" y="2545377"/>
                  </a:lnTo>
                  <a:lnTo>
                    <a:pt x="767199" y="2540967"/>
                  </a:lnTo>
                  <a:lnTo>
                    <a:pt x="746313" y="2122969"/>
                  </a:lnTo>
                  <a:lnTo>
                    <a:pt x="556440" y="1850168"/>
                  </a:lnTo>
                  <a:lnTo>
                    <a:pt x="560246" y="1847974"/>
                  </a:lnTo>
                  <a:lnTo>
                    <a:pt x="550740" y="1825969"/>
                  </a:lnTo>
                  <a:lnTo>
                    <a:pt x="577327" y="1781979"/>
                  </a:lnTo>
                  <a:lnTo>
                    <a:pt x="575433" y="1766577"/>
                  </a:lnTo>
                  <a:lnTo>
                    <a:pt x="573521" y="1773181"/>
                  </a:lnTo>
                  <a:lnTo>
                    <a:pt x="564033" y="1779785"/>
                  </a:lnTo>
                  <a:lnTo>
                    <a:pt x="558334" y="1768771"/>
                  </a:lnTo>
                  <a:lnTo>
                    <a:pt x="558334" y="1748981"/>
                  </a:lnTo>
                  <a:lnTo>
                    <a:pt x="564033" y="1733580"/>
                  </a:lnTo>
                  <a:lnTo>
                    <a:pt x="567839" y="1735774"/>
                  </a:lnTo>
                  <a:lnTo>
                    <a:pt x="575433" y="1702776"/>
                  </a:lnTo>
                  <a:lnTo>
                    <a:pt x="592513" y="1693978"/>
                  </a:lnTo>
                  <a:lnTo>
                    <a:pt x="588726" y="1685180"/>
                  </a:lnTo>
                  <a:lnTo>
                    <a:pt x="596319" y="1682986"/>
                  </a:lnTo>
                  <a:lnTo>
                    <a:pt x="600107" y="1667584"/>
                  </a:lnTo>
                  <a:lnTo>
                    <a:pt x="609613" y="1660981"/>
                  </a:lnTo>
                  <a:lnTo>
                    <a:pt x="622906" y="1634587"/>
                  </a:lnTo>
                  <a:lnTo>
                    <a:pt x="619100" y="1632371"/>
                  </a:lnTo>
                  <a:lnTo>
                    <a:pt x="617206" y="1634587"/>
                  </a:lnTo>
                  <a:lnTo>
                    <a:pt x="617206" y="1627983"/>
                  </a:lnTo>
                  <a:lnTo>
                    <a:pt x="615294" y="1627983"/>
                  </a:lnTo>
                  <a:lnTo>
                    <a:pt x="603913" y="1544370"/>
                  </a:lnTo>
                  <a:lnTo>
                    <a:pt x="607700" y="1535572"/>
                  </a:lnTo>
                  <a:lnTo>
                    <a:pt x="613400" y="1542176"/>
                  </a:lnTo>
                  <a:lnTo>
                    <a:pt x="609613" y="1533378"/>
                  </a:lnTo>
                  <a:lnTo>
                    <a:pt x="607700" y="1535572"/>
                  </a:lnTo>
                  <a:lnTo>
                    <a:pt x="603913" y="1533378"/>
                  </a:lnTo>
                  <a:lnTo>
                    <a:pt x="603913" y="1537788"/>
                  </a:lnTo>
                  <a:lnTo>
                    <a:pt x="594407" y="1522386"/>
                  </a:lnTo>
                  <a:lnTo>
                    <a:pt x="569733" y="1542176"/>
                  </a:lnTo>
                  <a:lnTo>
                    <a:pt x="575433" y="1555384"/>
                  </a:lnTo>
                  <a:lnTo>
                    <a:pt x="565927" y="1561988"/>
                  </a:lnTo>
                  <a:lnTo>
                    <a:pt x="558334" y="1546586"/>
                  </a:lnTo>
                  <a:lnTo>
                    <a:pt x="556440" y="1553190"/>
                  </a:lnTo>
                  <a:lnTo>
                    <a:pt x="539359" y="1537788"/>
                  </a:lnTo>
                  <a:lnTo>
                    <a:pt x="527960" y="1542176"/>
                  </a:lnTo>
                  <a:lnTo>
                    <a:pt x="518473" y="1528990"/>
                  </a:lnTo>
                  <a:lnTo>
                    <a:pt x="522260" y="1535572"/>
                  </a:lnTo>
                  <a:lnTo>
                    <a:pt x="489974" y="1493777"/>
                  </a:lnTo>
                  <a:lnTo>
                    <a:pt x="495674" y="1502575"/>
                  </a:lnTo>
                  <a:lnTo>
                    <a:pt x="491887" y="1509179"/>
                  </a:lnTo>
                  <a:lnTo>
                    <a:pt x="480487" y="1493777"/>
                  </a:lnTo>
                  <a:lnTo>
                    <a:pt x="480487" y="1480591"/>
                  </a:lnTo>
                  <a:lnTo>
                    <a:pt x="457707" y="1440989"/>
                  </a:lnTo>
                  <a:lnTo>
                    <a:pt x="459601" y="1434385"/>
                  </a:lnTo>
                  <a:lnTo>
                    <a:pt x="452007" y="1425588"/>
                  </a:lnTo>
                  <a:lnTo>
                    <a:pt x="438714" y="1427782"/>
                  </a:lnTo>
                  <a:lnTo>
                    <a:pt x="347575" y="1361786"/>
                  </a:lnTo>
                  <a:lnTo>
                    <a:pt x="355168" y="1368390"/>
                  </a:lnTo>
                  <a:lnTo>
                    <a:pt x="343769" y="1361786"/>
                  </a:lnTo>
                  <a:lnTo>
                    <a:pt x="341875" y="1361786"/>
                  </a:lnTo>
                  <a:lnTo>
                    <a:pt x="313395" y="1374973"/>
                  </a:lnTo>
                  <a:lnTo>
                    <a:pt x="172889" y="1273786"/>
                  </a:lnTo>
                  <a:lnTo>
                    <a:pt x="182376" y="1249586"/>
                  </a:lnTo>
                  <a:lnTo>
                    <a:pt x="169083" y="1207790"/>
                  </a:lnTo>
                  <a:lnTo>
                    <a:pt x="152002" y="1181375"/>
                  </a:lnTo>
                  <a:lnTo>
                    <a:pt x="155790" y="1181375"/>
                  </a:lnTo>
                  <a:lnTo>
                    <a:pt x="144409" y="1165995"/>
                  </a:lnTo>
                  <a:lnTo>
                    <a:pt x="148196" y="1168189"/>
                  </a:lnTo>
                  <a:lnTo>
                    <a:pt x="134903" y="1157175"/>
                  </a:lnTo>
                  <a:lnTo>
                    <a:pt x="138709" y="1152787"/>
                  </a:lnTo>
                  <a:lnTo>
                    <a:pt x="134903" y="1139580"/>
                  </a:lnTo>
                  <a:lnTo>
                    <a:pt x="136815" y="1141795"/>
                  </a:lnTo>
                  <a:lnTo>
                    <a:pt x="117822" y="1115380"/>
                  </a:lnTo>
                  <a:lnTo>
                    <a:pt x="121628" y="1104388"/>
                  </a:lnTo>
                  <a:lnTo>
                    <a:pt x="110229" y="1097784"/>
                  </a:lnTo>
                  <a:lnTo>
                    <a:pt x="96936" y="1031789"/>
                  </a:lnTo>
                  <a:lnTo>
                    <a:pt x="89342" y="1027379"/>
                  </a:lnTo>
                  <a:lnTo>
                    <a:pt x="87449" y="1022991"/>
                  </a:lnTo>
                  <a:lnTo>
                    <a:pt x="83643" y="1025185"/>
                  </a:lnTo>
                  <a:lnTo>
                    <a:pt x="72243" y="1016387"/>
                  </a:lnTo>
                  <a:lnTo>
                    <a:pt x="68456" y="1033983"/>
                  </a:lnTo>
                  <a:lnTo>
                    <a:pt x="81749" y="1091180"/>
                  </a:lnTo>
                  <a:lnTo>
                    <a:pt x="85536" y="1093396"/>
                  </a:lnTo>
                  <a:lnTo>
                    <a:pt x="95042" y="1132976"/>
                  </a:lnTo>
                  <a:lnTo>
                    <a:pt x="95042" y="1126393"/>
                  </a:lnTo>
                  <a:lnTo>
                    <a:pt x="106423" y="1187979"/>
                  </a:lnTo>
                  <a:lnTo>
                    <a:pt x="115929" y="1192389"/>
                  </a:lnTo>
                  <a:lnTo>
                    <a:pt x="114016" y="1214394"/>
                  </a:lnTo>
                  <a:lnTo>
                    <a:pt x="85536" y="1179181"/>
                  </a:lnTo>
                  <a:lnTo>
                    <a:pt x="74156" y="1126393"/>
                  </a:lnTo>
                  <a:lnTo>
                    <a:pt x="58969" y="1121984"/>
                  </a:lnTo>
                  <a:lnTo>
                    <a:pt x="47569" y="1106582"/>
                  </a:lnTo>
                  <a:lnTo>
                    <a:pt x="58969" y="1104388"/>
                  </a:lnTo>
                  <a:lnTo>
                    <a:pt x="62756" y="1108776"/>
                  </a:lnTo>
                  <a:lnTo>
                    <a:pt x="62756" y="1104388"/>
                  </a:lnTo>
                  <a:lnTo>
                    <a:pt x="60863" y="1104388"/>
                  </a:lnTo>
                  <a:lnTo>
                    <a:pt x="60863" y="1077994"/>
                  </a:lnTo>
                  <a:lnTo>
                    <a:pt x="47569" y="1060377"/>
                  </a:lnTo>
                  <a:lnTo>
                    <a:pt x="41870" y="1020797"/>
                  </a:lnTo>
                  <a:lnTo>
                    <a:pt x="43763" y="1016387"/>
                  </a:lnTo>
                  <a:lnTo>
                    <a:pt x="15283" y="961384"/>
                  </a:lnTo>
                  <a:lnTo>
                    <a:pt x="7690" y="959190"/>
                  </a:lnTo>
                  <a:lnTo>
                    <a:pt x="1990" y="952586"/>
                  </a:lnTo>
                  <a:lnTo>
                    <a:pt x="3903" y="943788"/>
                  </a:lnTo>
                  <a:lnTo>
                    <a:pt x="0" y="932952"/>
                  </a:lnTo>
                  <a:lnTo>
                    <a:pt x="0" y="887521"/>
                  </a:lnTo>
                  <a:lnTo>
                    <a:pt x="1990" y="890979"/>
                  </a:lnTo>
                  <a:lnTo>
                    <a:pt x="1990" y="879987"/>
                  </a:lnTo>
                  <a:lnTo>
                    <a:pt x="15283" y="877793"/>
                  </a:lnTo>
                  <a:lnTo>
                    <a:pt x="1990" y="877793"/>
                  </a:lnTo>
                  <a:lnTo>
                    <a:pt x="0" y="879330"/>
                  </a:lnTo>
                  <a:lnTo>
                    <a:pt x="0" y="819041"/>
                  </a:lnTo>
                  <a:lnTo>
                    <a:pt x="26683" y="763398"/>
                  </a:lnTo>
                  <a:lnTo>
                    <a:pt x="24789" y="763398"/>
                  </a:lnTo>
                  <a:lnTo>
                    <a:pt x="62756" y="701791"/>
                  </a:lnTo>
                  <a:lnTo>
                    <a:pt x="72243" y="703985"/>
                  </a:lnTo>
                  <a:lnTo>
                    <a:pt x="60863" y="699597"/>
                  </a:lnTo>
                  <a:lnTo>
                    <a:pt x="64650" y="692993"/>
                  </a:lnTo>
                  <a:lnTo>
                    <a:pt x="64650" y="697381"/>
                  </a:lnTo>
                  <a:lnTo>
                    <a:pt x="72243" y="686389"/>
                  </a:lnTo>
                  <a:lnTo>
                    <a:pt x="68456" y="686389"/>
                  </a:lnTo>
                  <a:lnTo>
                    <a:pt x="77943" y="655586"/>
                  </a:lnTo>
                  <a:lnTo>
                    <a:pt x="102636" y="659996"/>
                  </a:lnTo>
                  <a:lnTo>
                    <a:pt x="96936" y="668794"/>
                  </a:lnTo>
                  <a:lnTo>
                    <a:pt x="96936" y="666599"/>
                  </a:lnTo>
                  <a:lnTo>
                    <a:pt x="89342" y="675397"/>
                  </a:lnTo>
                  <a:lnTo>
                    <a:pt x="87449" y="677591"/>
                  </a:lnTo>
                  <a:lnTo>
                    <a:pt x="91236" y="675397"/>
                  </a:lnTo>
                  <a:lnTo>
                    <a:pt x="89342" y="675397"/>
                  </a:lnTo>
                  <a:lnTo>
                    <a:pt x="102636" y="664384"/>
                  </a:lnTo>
                  <a:lnTo>
                    <a:pt x="93130" y="677591"/>
                  </a:lnTo>
                  <a:lnTo>
                    <a:pt x="91236" y="677591"/>
                  </a:lnTo>
                  <a:lnTo>
                    <a:pt x="91236" y="679785"/>
                  </a:lnTo>
                  <a:lnTo>
                    <a:pt x="93130" y="677591"/>
                  </a:lnTo>
                  <a:lnTo>
                    <a:pt x="100742" y="673182"/>
                  </a:lnTo>
                  <a:lnTo>
                    <a:pt x="106423" y="659996"/>
                  </a:lnTo>
                  <a:lnTo>
                    <a:pt x="106423" y="662190"/>
                  </a:lnTo>
                  <a:lnTo>
                    <a:pt x="108335" y="659996"/>
                  </a:lnTo>
                  <a:lnTo>
                    <a:pt x="106423" y="659996"/>
                  </a:lnTo>
                  <a:lnTo>
                    <a:pt x="106423" y="653392"/>
                  </a:lnTo>
                  <a:lnTo>
                    <a:pt x="112123" y="646788"/>
                  </a:lnTo>
                  <a:lnTo>
                    <a:pt x="110229" y="646788"/>
                  </a:lnTo>
                  <a:lnTo>
                    <a:pt x="108335" y="642400"/>
                  </a:lnTo>
                  <a:lnTo>
                    <a:pt x="108335" y="637990"/>
                  </a:lnTo>
                  <a:lnTo>
                    <a:pt x="115929" y="633602"/>
                  </a:lnTo>
                  <a:lnTo>
                    <a:pt x="108335" y="633602"/>
                  </a:lnTo>
                  <a:lnTo>
                    <a:pt x="114016" y="626998"/>
                  </a:lnTo>
                  <a:lnTo>
                    <a:pt x="102636" y="631386"/>
                  </a:lnTo>
                  <a:lnTo>
                    <a:pt x="108335" y="626998"/>
                  </a:lnTo>
                  <a:lnTo>
                    <a:pt x="110229" y="615984"/>
                  </a:lnTo>
                  <a:lnTo>
                    <a:pt x="95042" y="620394"/>
                  </a:lnTo>
                  <a:lnTo>
                    <a:pt x="104529" y="600583"/>
                  </a:lnTo>
                  <a:lnTo>
                    <a:pt x="98830" y="607186"/>
                  </a:lnTo>
                  <a:lnTo>
                    <a:pt x="77943" y="607186"/>
                  </a:lnTo>
                  <a:lnTo>
                    <a:pt x="87449" y="604992"/>
                  </a:lnTo>
                  <a:lnTo>
                    <a:pt x="77943" y="604992"/>
                  </a:lnTo>
                  <a:lnTo>
                    <a:pt x="83643" y="602798"/>
                  </a:lnTo>
                  <a:lnTo>
                    <a:pt x="81749" y="600583"/>
                  </a:lnTo>
                  <a:lnTo>
                    <a:pt x="83643" y="598388"/>
                  </a:lnTo>
                  <a:lnTo>
                    <a:pt x="68456" y="594000"/>
                  </a:lnTo>
                  <a:lnTo>
                    <a:pt x="89342" y="582987"/>
                  </a:lnTo>
                  <a:lnTo>
                    <a:pt x="72243" y="587396"/>
                  </a:lnTo>
                  <a:lnTo>
                    <a:pt x="79855" y="576383"/>
                  </a:lnTo>
                  <a:lnTo>
                    <a:pt x="77943" y="576383"/>
                  </a:lnTo>
                  <a:lnTo>
                    <a:pt x="91236" y="569801"/>
                  </a:lnTo>
                  <a:lnTo>
                    <a:pt x="95042" y="576383"/>
                  </a:lnTo>
                  <a:lnTo>
                    <a:pt x="93130" y="567585"/>
                  </a:lnTo>
                  <a:lnTo>
                    <a:pt x="100742" y="558787"/>
                  </a:lnTo>
                  <a:lnTo>
                    <a:pt x="70350" y="580793"/>
                  </a:lnTo>
                  <a:lnTo>
                    <a:pt x="72243" y="574189"/>
                  </a:lnTo>
                  <a:lnTo>
                    <a:pt x="83643" y="565391"/>
                  </a:lnTo>
                  <a:lnTo>
                    <a:pt x="76049" y="569801"/>
                  </a:lnTo>
                  <a:lnTo>
                    <a:pt x="87449" y="558787"/>
                  </a:lnTo>
                  <a:lnTo>
                    <a:pt x="79855" y="547795"/>
                  </a:lnTo>
                  <a:lnTo>
                    <a:pt x="85536" y="543385"/>
                  </a:lnTo>
                  <a:lnTo>
                    <a:pt x="95042" y="549989"/>
                  </a:lnTo>
                  <a:lnTo>
                    <a:pt x="87449" y="543385"/>
                  </a:lnTo>
                  <a:lnTo>
                    <a:pt x="95042" y="538997"/>
                  </a:lnTo>
                  <a:lnTo>
                    <a:pt x="87449" y="541191"/>
                  </a:lnTo>
                  <a:lnTo>
                    <a:pt x="85536" y="543385"/>
                  </a:lnTo>
                  <a:lnTo>
                    <a:pt x="70350" y="549989"/>
                  </a:lnTo>
                  <a:lnTo>
                    <a:pt x="70350" y="545601"/>
                  </a:lnTo>
                  <a:lnTo>
                    <a:pt x="83643" y="530199"/>
                  </a:lnTo>
                  <a:lnTo>
                    <a:pt x="76049" y="527984"/>
                  </a:lnTo>
                  <a:lnTo>
                    <a:pt x="102636" y="505397"/>
                  </a:lnTo>
                  <a:lnTo>
                    <a:pt x="102636" y="501590"/>
                  </a:lnTo>
                  <a:lnTo>
                    <a:pt x="91236" y="512603"/>
                  </a:lnTo>
                  <a:lnTo>
                    <a:pt x="104529" y="494986"/>
                  </a:lnTo>
                  <a:lnTo>
                    <a:pt x="76049" y="519186"/>
                  </a:lnTo>
                  <a:lnTo>
                    <a:pt x="93130" y="490598"/>
                  </a:lnTo>
                  <a:lnTo>
                    <a:pt x="72243" y="503784"/>
                  </a:lnTo>
                  <a:lnTo>
                    <a:pt x="74156" y="497202"/>
                  </a:lnTo>
                  <a:lnTo>
                    <a:pt x="87449" y="488404"/>
                  </a:lnTo>
                  <a:lnTo>
                    <a:pt x="81749" y="479584"/>
                  </a:lnTo>
                  <a:lnTo>
                    <a:pt x="83643" y="477390"/>
                  </a:lnTo>
                  <a:lnTo>
                    <a:pt x="83643" y="470786"/>
                  </a:lnTo>
                  <a:lnTo>
                    <a:pt x="76049" y="468592"/>
                  </a:lnTo>
                  <a:lnTo>
                    <a:pt x="91236" y="455384"/>
                  </a:lnTo>
                  <a:lnTo>
                    <a:pt x="83643" y="450996"/>
                  </a:lnTo>
                  <a:lnTo>
                    <a:pt x="93130" y="442198"/>
                  </a:lnTo>
                  <a:lnTo>
                    <a:pt x="83643" y="446587"/>
                  </a:lnTo>
                  <a:lnTo>
                    <a:pt x="79855" y="442198"/>
                  </a:lnTo>
                  <a:lnTo>
                    <a:pt x="89342" y="422387"/>
                  </a:lnTo>
                  <a:lnTo>
                    <a:pt x="72243" y="446587"/>
                  </a:lnTo>
                  <a:lnTo>
                    <a:pt x="64650" y="444392"/>
                  </a:lnTo>
                  <a:lnTo>
                    <a:pt x="74156" y="433400"/>
                  </a:lnTo>
                  <a:lnTo>
                    <a:pt x="70350" y="433400"/>
                  </a:lnTo>
                  <a:lnTo>
                    <a:pt x="72243" y="431185"/>
                  </a:lnTo>
                  <a:lnTo>
                    <a:pt x="55163" y="433400"/>
                  </a:lnTo>
                  <a:lnTo>
                    <a:pt x="62756" y="437789"/>
                  </a:lnTo>
                  <a:lnTo>
                    <a:pt x="58969" y="440004"/>
                  </a:lnTo>
                  <a:lnTo>
                    <a:pt x="58969" y="444392"/>
                  </a:lnTo>
                  <a:lnTo>
                    <a:pt x="47569" y="444392"/>
                  </a:lnTo>
                  <a:lnTo>
                    <a:pt x="39976" y="428991"/>
                  </a:lnTo>
                  <a:lnTo>
                    <a:pt x="41870" y="428991"/>
                  </a:lnTo>
                  <a:lnTo>
                    <a:pt x="30470" y="420193"/>
                  </a:lnTo>
                  <a:lnTo>
                    <a:pt x="47569" y="413589"/>
                  </a:lnTo>
                  <a:lnTo>
                    <a:pt x="15283" y="413589"/>
                  </a:lnTo>
                  <a:lnTo>
                    <a:pt x="19089" y="409201"/>
                  </a:lnTo>
                  <a:lnTo>
                    <a:pt x="0" y="410303"/>
                  </a:lnTo>
                  <a:lnTo>
                    <a:pt x="0" y="207573"/>
                  </a:lnTo>
                  <a:lnTo>
                    <a:pt x="1990" y="206805"/>
                  </a:lnTo>
                  <a:lnTo>
                    <a:pt x="0" y="206029"/>
                  </a:lnTo>
                  <a:lnTo>
                    <a:pt x="0" y="203523"/>
                  </a:lnTo>
                  <a:lnTo>
                    <a:pt x="11496" y="200201"/>
                  </a:lnTo>
                  <a:lnTo>
                    <a:pt x="7690" y="202396"/>
                  </a:lnTo>
                  <a:lnTo>
                    <a:pt x="57057" y="191404"/>
                  </a:lnTo>
                  <a:lnTo>
                    <a:pt x="55163" y="193598"/>
                  </a:lnTo>
                  <a:lnTo>
                    <a:pt x="62756" y="195792"/>
                  </a:lnTo>
                  <a:lnTo>
                    <a:pt x="49463" y="200201"/>
                  </a:lnTo>
                  <a:lnTo>
                    <a:pt x="49463" y="202396"/>
                  </a:lnTo>
                  <a:lnTo>
                    <a:pt x="68456" y="198007"/>
                  </a:lnTo>
                  <a:lnTo>
                    <a:pt x="66562" y="200201"/>
                  </a:lnTo>
                  <a:lnTo>
                    <a:pt x="95042" y="202396"/>
                  </a:lnTo>
                  <a:lnTo>
                    <a:pt x="87449" y="204590"/>
                  </a:lnTo>
                  <a:lnTo>
                    <a:pt x="89342" y="204590"/>
                  </a:lnTo>
                  <a:lnTo>
                    <a:pt x="89342" y="206805"/>
                  </a:lnTo>
                  <a:lnTo>
                    <a:pt x="95042" y="206805"/>
                  </a:lnTo>
                  <a:lnTo>
                    <a:pt x="89342" y="208999"/>
                  </a:lnTo>
                  <a:lnTo>
                    <a:pt x="258329" y="239803"/>
                  </a:lnTo>
                  <a:lnTo>
                    <a:pt x="254541" y="237587"/>
                  </a:lnTo>
                  <a:lnTo>
                    <a:pt x="260222" y="235393"/>
                  </a:lnTo>
                  <a:lnTo>
                    <a:pt x="256435" y="233199"/>
                  </a:lnTo>
                  <a:lnTo>
                    <a:pt x="290615" y="226595"/>
                  </a:lnTo>
                  <a:lnTo>
                    <a:pt x="281109" y="231005"/>
                  </a:lnTo>
                  <a:lnTo>
                    <a:pt x="311501" y="222207"/>
                  </a:lnTo>
                  <a:lnTo>
                    <a:pt x="309607" y="222207"/>
                  </a:lnTo>
                  <a:lnTo>
                    <a:pt x="353274" y="213388"/>
                  </a:lnTo>
                  <a:lnTo>
                    <a:pt x="286809" y="237587"/>
                  </a:lnTo>
                  <a:lnTo>
                    <a:pt x="283021" y="237587"/>
                  </a:lnTo>
                  <a:lnTo>
                    <a:pt x="283021" y="239803"/>
                  </a:lnTo>
                  <a:lnTo>
                    <a:pt x="286809" y="237587"/>
                  </a:lnTo>
                  <a:lnTo>
                    <a:pt x="292508" y="237587"/>
                  </a:lnTo>
                  <a:lnTo>
                    <a:pt x="319095" y="228789"/>
                  </a:lnTo>
                  <a:lnTo>
                    <a:pt x="317201" y="228789"/>
                  </a:lnTo>
                  <a:lnTo>
                    <a:pt x="322882" y="226595"/>
                  </a:lnTo>
                  <a:lnTo>
                    <a:pt x="319095" y="231005"/>
                  </a:lnTo>
                  <a:lnTo>
                    <a:pt x="358974" y="217797"/>
                  </a:lnTo>
                  <a:lnTo>
                    <a:pt x="351381" y="222207"/>
                  </a:lnTo>
                  <a:lnTo>
                    <a:pt x="379860" y="211193"/>
                  </a:lnTo>
                  <a:lnTo>
                    <a:pt x="377948" y="211193"/>
                  </a:lnTo>
                  <a:lnTo>
                    <a:pt x="376054" y="208999"/>
                  </a:lnTo>
                  <a:lnTo>
                    <a:pt x="385542" y="213388"/>
                  </a:lnTo>
                  <a:lnTo>
                    <a:pt x="385542" y="228789"/>
                  </a:lnTo>
                  <a:lnTo>
                    <a:pt x="410234" y="217797"/>
                  </a:lnTo>
                  <a:lnTo>
                    <a:pt x="406428" y="215603"/>
                  </a:lnTo>
                  <a:lnTo>
                    <a:pt x="415934" y="213388"/>
                  </a:lnTo>
                  <a:lnTo>
                    <a:pt x="412128" y="222207"/>
                  </a:lnTo>
                  <a:lnTo>
                    <a:pt x="402641" y="228789"/>
                  </a:lnTo>
                  <a:lnTo>
                    <a:pt x="514667" y="246407"/>
                  </a:lnTo>
                  <a:lnTo>
                    <a:pt x="488081" y="255205"/>
                  </a:lnTo>
                  <a:lnTo>
                    <a:pt x="556440" y="255205"/>
                  </a:lnTo>
                  <a:lnTo>
                    <a:pt x="558334" y="257399"/>
                  </a:lnTo>
                  <a:lnTo>
                    <a:pt x="562140" y="259593"/>
                  </a:lnTo>
                  <a:lnTo>
                    <a:pt x="567839" y="283793"/>
                  </a:lnTo>
                  <a:lnTo>
                    <a:pt x="583026" y="257399"/>
                  </a:lnTo>
                  <a:lnTo>
                    <a:pt x="619100" y="241997"/>
                  </a:lnTo>
                  <a:lnTo>
                    <a:pt x="624799" y="248601"/>
                  </a:lnTo>
                  <a:lnTo>
                    <a:pt x="698840" y="257399"/>
                  </a:lnTo>
                  <a:lnTo>
                    <a:pt x="698840" y="252989"/>
                  </a:lnTo>
                  <a:lnTo>
                    <a:pt x="702646" y="259593"/>
                  </a:lnTo>
                  <a:lnTo>
                    <a:pt x="714045" y="257399"/>
                  </a:lnTo>
                  <a:lnTo>
                    <a:pt x="702646" y="255205"/>
                  </a:lnTo>
                  <a:lnTo>
                    <a:pt x="704540" y="246407"/>
                  </a:lnTo>
                  <a:lnTo>
                    <a:pt x="719726" y="244191"/>
                  </a:lnTo>
                  <a:lnTo>
                    <a:pt x="721639" y="248601"/>
                  </a:lnTo>
                  <a:lnTo>
                    <a:pt x="729232" y="248601"/>
                  </a:lnTo>
                  <a:lnTo>
                    <a:pt x="721639" y="252989"/>
                  </a:lnTo>
                  <a:lnTo>
                    <a:pt x="734932" y="248601"/>
                  </a:lnTo>
                  <a:lnTo>
                    <a:pt x="719726" y="268391"/>
                  </a:lnTo>
                  <a:lnTo>
                    <a:pt x="725426" y="268391"/>
                  </a:lnTo>
                  <a:lnTo>
                    <a:pt x="719726" y="272801"/>
                  </a:lnTo>
                  <a:lnTo>
                    <a:pt x="714045" y="272801"/>
                  </a:lnTo>
                  <a:lnTo>
                    <a:pt x="715939" y="281598"/>
                  </a:lnTo>
                  <a:lnTo>
                    <a:pt x="715939" y="274995"/>
                  </a:lnTo>
                  <a:lnTo>
                    <a:pt x="725426" y="274995"/>
                  </a:lnTo>
                  <a:lnTo>
                    <a:pt x="733020" y="259593"/>
                  </a:lnTo>
                  <a:lnTo>
                    <a:pt x="771005" y="241997"/>
                  </a:lnTo>
                  <a:lnTo>
                    <a:pt x="759606" y="239803"/>
                  </a:lnTo>
                  <a:lnTo>
                    <a:pt x="769111" y="233199"/>
                  </a:lnTo>
                  <a:lnTo>
                    <a:pt x="767199" y="233199"/>
                  </a:lnTo>
                  <a:lnTo>
                    <a:pt x="778599" y="228789"/>
                  </a:lnTo>
                  <a:lnTo>
                    <a:pt x="774793" y="231005"/>
                  </a:lnTo>
                  <a:lnTo>
                    <a:pt x="780492" y="228789"/>
                  </a:lnTo>
                  <a:lnTo>
                    <a:pt x="780492" y="226595"/>
                  </a:lnTo>
                  <a:lnTo>
                    <a:pt x="759606" y="222207"/>
                  </a:lnTo>
                  <a:lnTo>
                    <a:pt x="771005" y="193598"/>
                  </a:lnTo>
                  <a:lnTo>
                    <a:pt x="786192" y="189188"/>
                  </a:lnTo>
                  <a:lnTo>
                    <a:pt x="782386" y="189188"/>
                  </a:lnTo>
                  <a:close/>
                  <a:moveTo>
                    <a:pt x="1628728" y="163547"/>
                  </a:moveTo>
                  <a:lnTo>
                    <a:pt x="1663427" y="167204"/>
                  </a:lnTo>
                  <a:lnTo>
                    <a:pt x="1655834" y="178196"/>
                  </a:lnTo>
                  <a:close/>
                  <a:moveTo>
                    <a:pt x="1627354" y="162794"/>
                  </a:moveTo>
                  <a:lnTo>
                    <a:pt x="1628728" y="163547"/>
                  </a:lnTo>
                  <a:lnTo>
                    <a:pt x="1625571" y="163203"/>
                  </a:lnTo>
                  <a:close/>
                  <a:moveTo>
                    <a:pt x="2561549" y="156190"/>
                  </a:moveTo>
                  <a:lnTo>
                    <a:pt x="2578629" y="160600"/>
                  </a:lnTo>
                  <a:lnTo>
                    <a:pt x="2578629" y="164988"/>
                  </a:lnTo>
                  <a:lnTo>
                    <a:pt x="2574842" y="167204"/>
                  </a:lnTo>
                  <a:lnTo>
                    <a:pt x="2572948" y="173808"/>
                  </a:lnTo>
                  <a:lnTo>
                    <a:pt x="2614721" y="204590"/>
                  </a:lnTo>
                  <a:lnTo>
                    <a:pt x="2597622" y="204590"/>
                  </a:lnTo>
                  <a:lnTo>
                    <a:pt x="2601428" y="206805"/>
                  </a:lnTo>
                  <a:lnTo>
                    <a:pt x="2561549" y="200201"/>
                  </a:lnTo>
                  <a:lnTo>
                    <a:pt x="2563443" y="200201"/>
                  </a:lnTo>
                  <a:lnTo>
                    <a:pt x="2563443" y="198007"/>
                  </a:lnTo>
                  <a:lnTo>
                    <a:pt x="2565355" y="198007"/>
                  </a:lnTo>
                  <a:lnTo>
                    <a:pt x="2565355" y="195792"/>
                  </a:lnTo>
                  <a:lnTo>
                    <a:pt x="2569142" y="195792"/>
                  </a:lnTo>
                  <a:lnTo>
                    <a:pt x="2531175" y="178196"/>
                  </a:lnTo>
                  <a:lnTo>
                    <a:pt x="2540662" y="176002"/>
                  </a:lnTo>
                  <a:lnTo>
                    <a:pt x="2542556" y="169398"/>
                  </a:lnTo>
                  <a:close/>
                  <a:moveTo>
                    <a:pt x="590620" y="156190"/>
                  </a:moveTo>
                  <a:lnTo>
                    <a:pt x="577327" y="169398"/>
                  </a:lnTo>
                  <a:lnTo>
                    <a:pt x="617206" y="167204"/>
                  </a:lnTo>
                  <a:lnTo>
                    <a:pt x="603913" y="173808"/>
                  </a:lnTo>
                  <a:lnTo>
                    <a:pt x="613400" y="171592"/>
                  </a:lnTo>
                  <a:lnTo>
                    <a:pt x="611506" y="173808"/>
                  </a:lnTo>
                  <a:lnTo>
                    <a:pt x="630499" y="167204"/>
                  </a:lnTo>
                  <a:lnTo>
                    <a:pt x="641880" y="169398"/>
                  </a:lnTo>
                  <a:lnTo>
                    <a:pt x="638093" y="186994"/>
                  </a:lnTo>
                  <a:lnTo>
                    <a:pt x="651386" y="182606"/>
                  </a:lnTo>
                  <a:lnTo>
                    <a:pt x="664679" y="158406"/>
                  </a:lnTo>
                  <a:lnTo>
                    <a:pt x="687459" y="164988"/>
                  </a:lnTo>
                  <a:lnTo>
                    <a:pt x="672272" y="202396"/>
                  </a:lnTo>
                  <a:lnTo>
                    <a:pt x="693159" y="211193"/>
                  </a:lnTo>
                  <a:lnTo>
                    <a:pt x="693159" y="213388"/>
                  </a:lnTo>
                  <a:lnTo>
                    <a:pt x="698840" y="215603"/>
                  </a:lnTo>
                  <a:lnTo>
                    <a:pt x="662766" y="224401"/>
                  </a:lnTo>
                  <a:lnTo>
                    <a:pt x="664679" y="226595"/>
                  </a:lnTo>
                  <a:lnTo>
                    <a:pt x="660873" y="231005"/>
                  </a:lnTo>
                  <a:lnTo>
                    <a:pt x="677953" y="226595"/>
                  </a:lnTo>
                  <a:lnTo>
                    <a:pt x="658979" y="237587"/>
                  </a:lnTo>
                  <a:lnTo>
                    <a:pt x="630499" y="235393"/>
                  </a:lnTo>
                  <a:lnTo>
                    <a:pt x="634287" y="233199"/>
                  </a:lnTo>
                  <a:lnTo>
                    <a:pt x="620993" y="231005"/>
                  </a:lnTo>
                  <a:lnTo>
                    <a:pt x="620993" y="226595"/>
                  </a:lnTo>
                  <a:lnTo>
                    <a:pt x="526066" y="244191"/>
                  </a:lnTo>
                  <a:lnTo>
                    <a:pt x="529854" y="231005"/>
                  </a:lnTo>
                  <a:lnTo>
                    <a:pt x="499480" y="226595"/>
                  </a:lnTo>
                  <a:lnTo>
                    <a:pt x="512773" y="213388"/>
                  </a:lnTo>
                  <a:lnTo>
                    <a:pt x="573521" y="211193"/>
                  </a:lnTo>
                  <a:lnTo>
                    <a:pt x="503268" y="200201"/>
                  </a:lnTo>
                  <a:lnTo>
                    <a:pt x="541253" y="191404"/>
                  </a:lnTo>
                  <a:lnTo>
                    <a:pt x="539359" y="191404"/>
                  </a:lnTo>
                  <a:lnTo>
                    <a:pt x="548847" y="189188"/>
                  </a:lnTo>
                  <a:lnTo>
                    <a:pt x="514667" y="191404"/>
                  </a:lnTo>
                  <a:lnTo>
                    <a:pt x="522260" y="186994"/>
                  </a:lnTo>
                  <a:lnTo>
                    <a:pt x="510861" y="184800"/>
                  </a:lnTo>
                  <a:close/>
                  <a:moveTo>
                    <a:pt x="983658" y="153996"/>
                  </a:moveTo>
                  <a:lnTo>
                    <a:pt x="1027344" y="156190"/>
                  </a:lnTo>
                  <a:lnTo>
                    <a:pt x="1031131" y="160600"/>
                  </a:lnTo>
                  <a:lnTo>
                    <a:pt x="1031131" y="164988"/>
                  </a:lnTo>
                  <a:lnTo>
                    <a:pt x="1002651" y="164988"/>
                  </a:lnTo>
                  <a:close/>
                  <a:moveTo>
                    <a:pt x="939991" y="149608"/>
                  </a:moveTo>
                  <a:lnTo>
                    <a:pt x="905812" y="167204"/>
                  </a:lnTo>
                  <a:lnTo>
                    <a:pt x="900112" y="182606"/>
                  </a:lnTo>
                  <a:lnTo>
                    <a:pt x="907705" y="191404"/>
                  </a:lnTo>
                  <a:lnTo>
                    <a:pt x="884925" y="198007"/>
                  </a:lnTo>
                  <a:lnTo>
                    <a:pt x="907705" y="198007"/>
                  </a:lnTo>
                  <a:lnTo>
                    <a:pt x="915317" y="186994"/>
                  </a:lnTo>
                  <a:lnTo>
                    <a:pt x="905812" y="180390"/>
                  </a:lnTo>
                  <a:lnTo>
                    <a:pt x="924804" y="180390"/>
                  </a:lnTo>
                  <a:lnTo>
                    <a:pt x="924804" y="173808"/>
                  </a:lnTo>
                  <a:lnTo>
                    <a:pt x="919105" y="167204"/>
                  </a:lnTo>
                  <a:lnTo>
                    <a:pt x="936204" y="164988"/>
                  </a:lnTo>
                  <a:lnTo>
                    <a:pt x="930504" y="158406"/>
                  </a:lnTo>
                  <a:lnTo>
                    <a:pt x="976065" y="149608"/>
                  </a:lnTo>
                  <a:lnTo>
                    <a:pt x="981764" y="167204"/>
                  </a:lnTo>
                  <a:lnTo>
                    <a:pt x="964684" y="176002"/>
                  </a:lnTo>
                  <a:lnTo>
                    <a:pt x="974171" y="171592"/>
                  </a:lnTo>
                  <a:lnTo>
                    <a:pt x="966578" y="176002"/>
                  </a:lnTo>
                  <a:lnTo>
                    <a:pt x="968471" y="178196"/>
                  </a:lnTo>
                  <a:lnTo>
                    <a:pt x="962772" y="182606"/>
                  </a:lnTo>
                  <a:lnTo>
                    <a:pt x="985570" y="173808"/>
                  </a:lnTo>
                  <a:lnTo>
                    <a:pt x="991252" y="182606"/>
                  </a:lnTo>
                  <a:lnTo>
                    <a:pt x="1006457" y="176002"/>
                  </a:lnTo>
                  <a:lnTo>
                    <a:pt x="1004545" y="169398"/>
                  </a:lnTo>
                  <a:lnTo>
                    <a:pt x="1036831" y="176002"/>
                  </a:lnTo>
                  <a:lnTo>
                    <a:pt x="1019750" y="184800"/>
                  </a:lnTo>
                  <a:lnTo>
                    <a:pt x="1042530" y="180390"/>
                  </a:lnTo>
                  <a:lnTo>
                    <a:pt x="1029237" y="186994"/>
                  </a:lnTo>
                  <a:lnTo>
                    <a:pt x="1034937" y="186994"/>
                  </a:lnTo>
                  <a:lnTo>
                    <a:pt x="1025431" y="193598"/>
                  </a:lnTo>
                  <a:lnTo>
                    <a:pt x="1046318" y="184800"/>
                  </a:lnTo>
                  <a:lnTo>
                    <a:pt x="1036831" y="191404"/>
                  </a:lnTo>
                  <a:lnTo>
                    <a:pt x="1071010" y="191404"/>
                  </a:lnTo>
                  <a:lnTo>
                    <a:pt x="1050124" y="202396"/>
                  </a:lnTo>
                  <a:lnTo>
                    <a:pt x="1074798" y="198007"/>
                  </a:lnTo>
                  <a:lnTo>
                    <a:pt x="1053911" y="208999"/>
                  </a:lnTo>
                  <a:lnTo>
                    <a:pt x="1057717" y="215603"/>
                  </a:lnTo>
                  <a:lnTo>
                    <a:pt x="1078604" y="202396"/>
                  </a:lnTo>
                  <a:lnTo>
                    <a:pt x="1091897" y="202396"/>
                  </a:lnTo>
                  <a:lnTo>
                    <a:pt x="1093791" y="208999"/>
                  </a:lnTo>
                  <a:lnTo>
                    <a:pt x="1072904" y="215603"/>
                  </a:lnTo>
                  <a:lnTo>
                    <a:pt x="1090003" y="213388"/>
                  </a:lnTo>
                  <a:lnTo>
                    <a:pt x="1084303" y="217797"/>
                  </a:lnTo>
                  <a:lnTo>
                    <a:pt x="1095684" y="215603"/>
                  </a:lnTo>
                  <a:lnTo>
                    <a:pt x="1103296" y="222207"/>
                  </a:lnTo>
                  <a:lnTo>
                    <a:pt x="1076710" y="226595"/>
                  </a:lnTo>
                  <a:lnTo>
                    <a:pt x="1107084" y="231005"/>
                  </a:lnTo>
                  <a:lnTo>
                    <a:pt x="1076710" y="233199"/>
                  </a:lnTo>
                  <a:lnTo>
                    <a:pt x="1091897" y="235393"/>
                  </a:lnTo>
                  <a:lnTo>
                    <a:pt x="1069117" y="237587"/>
                  </a:lnTo>
                  <a:lnTo>
                    <a:pt x="1082410" y="239803"/>
                  </a:lnTo>
                  <a:lnTo>
                    <a:pt x="1084303" y="244191"/>
                  </a:lnTo>
                  <a:lnTo>
                    <a:pt x="1097597" y="246407"/>
                  </a:lnTo>
                  <a:lnTo>
                    <a:pt x="1093791" y="248601"/>
                  </a:lnTo>
                  <a:lnTo>
                    <a:pt x="1091897" y="252989"/>
                  </a:lnTo>
                  <a:lnTo>
                    <a:pt x="1095684" y="252989"/>
                  </a:lnTo>
                  <a:lnTo>
                    <a:pt x="1103296" y="248601"/>
                  </a:lnTo>
                  <a:lnTo>
                    <a:pt x="1095684" y="257399"/>
                  </a:lnTo>
                  <a:lnTo>
                    <a:pt x="1105190" y="252989"/>
                  </a:lnTo>
                  <a:lnTo>
                    <a:pt x="1103296" y="255205"/>
                  </a:lnTo>
                  <a:lnTo>
                    <a:pt x="1108977" y="255205"/>
                  </a:lnTo>
                  <a:lnTo>
                    <a:pt x="1107084" y="259593"/>
                  </a:lnTo>
                  <a:lnTo>
                    <a:pt x="1116571" y="255205"/>
                  </a:lnTo>
                  <a:lnTo>
                    <a:pt x="1112783" y="257399"/>
                  </a:lnTo>
                  <a:lnTo>
                    <a:pt x="1126077" y="261787"/>
                  </a:lnTo>
                  <a:lnTo>
                    <a:pt x="1112783" y="266197"/>
                  </a:lnTo>
                  <a:lnTo>
                    <a:pt x="1133670" y="268391"/>
                  </a:lnTo>
                  <a:lnTo>
                    <a:pt x="1120377" y="277189"/>
                  </a:lnTo>
                  <a:lnTo>
                    <a:pt x="1143157" y="272801"/>
                  </a:lnTo>
                  <a:lnTo>
                    <a:pt x="1143157" y="279404"/>
                  </a:lnTo>
                  <a:lnTo>
                    <a:pt x="1139370" y="279404"/>
                  </a:lnTo>
                  <a:lnTo>
                    <a:pt x="1139370" y="285987"/>
                  </a:lnTo>
                  <a:lnTo>
                    <a:pt x="1131776" y="283793"/>
                  </a:lnTo>
                  <a:lnTo>
                    <a:pt x="1133670" y="285987"/>
                  </a:lnTo>
                  <a:lnTo>
                    <a:pt x="1129864" y="288202"/>
                  </a:lnTo>
                  <a:lnTo>
                    <a:pt x="1135564" y="292590"/>
                  </a:lnTo>
                  <a:lnTo>
                    <a:pt x="1110890" y="299194"/>
                  </a:lnTo>
                  <a:lnTo>
                    <a:pt x="1114677" y="299194"/>
                  </a:lnTo>
                  <a:lnTo>
                    <a:pt x="1110890" y="310186"/>
                  </a:lnTo>
                  <a:lnTo>
                    <a:pt x="1105190" y="310186"/>
                  </a:lnTo>
                  <a:lnTo>
                    <a:pt x="1101384" y="303604"/>
                  </a:lnTo>
                  <a:lnTo>
                    <a:pt x="1093791" y="307992"/>
                  </a:lnTo>
                  <a:lnTo>
                    <a:pt x="1091897" y="299194"/>
                  </a:lnTo>
                  <a:lnTo>
                    <a:pt x="1107084" y="285987"/>
                  </a:lnTo>
                  <a:lnTo>
                    <a:pt x="1086197" y="292590"/>
                  </a:lnTo>
                  <a:lnTo>
                    <a:pt x="1091897" y="288202"/>
                  </a:lnTo>
                  <a:lnTo>
                    <a:pt x="1074798" y="281598"/>
                  </a:lnTo>
                  <a:lnTo>
                    <a:pt x="1067204" y="283793"/>
                  </a:lnTo>
                  <a:lnTo>
                    <a:pt x="1071010" y="292590"/>
                  </a:lnTo>
                  <a:lnTo>
                    <a:pt x="1052018" y="288202"/>
                  </a:lnTo>
                  <a:lnTo>
                    <a:pt x="1059611" y="297000"/>
                  </a:lnTo>
                  <a:lnTo>
                    <a:pt x="1055824" y="301388"/>
                  </a:lnTo>
                  <a:lnTo>
                    <a:pt x="1065311" y="303604"/>
                  </a:lnTo>
                  <a:lnTo>
                    <a:pt x="1061523" y="305798"/>
                  </a:lnTo>
                  <a:lnTo>
                    <a:pt x="1065311" y="314596"/>
                  </a:lnTo>
                  <a:lnTo>
                    <a:pt x="1076710" y="314596"/>
                  </a:lnTo>
                  <a:lnTo>
                    <a:pt x="1082410" y="319006"/>
                  </a:lnTo>
                  <a:lnTo>
                    <a:pt x="1076710" y="321200"/>
                  </a:lnTo>
                  <a:lnTo>
                    <a:pt x="1082410" y="321200"/>
                  </a:lnTo>
                  <a:lnTo>
                    <a:pt x="1074798" y="325588"/>
                  </a:lnTo>
                  <a:lnTo>
                    <a:pt x="1078604" y="329998"/>
                  </a:lnTo>
                  <a:lnTo>
                    <a:pt x="1084303" y="329998"/>
                  </a:lnTo>
                  <a:lnTo>
                    <a:pt x="1082410" y="332192"/>
                  </a:lnTo>
                  <a:lnTo>
                    <a:pt x="1082410" y="343205"/>
                  </a:lnTo>
                  <a:lnTo>
                    <a:pt x="1074798" y="336602"/>
                  </a:lnTo>
                  <a:lnTo>
                    <a:pt x="1074798" y="352003"/>
                  </a:lnTo>
                  <a:lnTo>
                    <a:pt x="1069117" y="352003"/>
                  </a:lnTo>
                  <a:lnTo>
                    <a:pt x="1065311" y="356392"/>
                  </a:lnTo>
                  <a:lnTo>
                    <a:pt x="1040637" y="336602"/>
                  </a:lnTo>
                  <a:lnTo>
                    <a:pt x="1027344" y="336602"/>
                  </a:lnTo>
                  <a:lnTo>
                    <a:pt x="1036831" y="349788"/>
                  </a:lnTo>
                  <a:lnTo>
                    <a:pt x="1034937" y="352003"/>
                  </a:lnTo>
                  <a:lnTo>
                    <a:pt x="1052018" y="367405"/>
                  </a:lnTo>
                  <a:lnTo>
                    <a:pt x="1044424" y="373987"/>
                  </a:lnTo>
                  <a:lnTo>
                    <a:pt x="991252" y="352003"/>
                  </a:lnTo>
                  <a:lnTo>
                    <a:pt x="995058" y="349788"/>
                  </a:lnTo>
                  <a:lnTo>
                    <a:pt x="983658" y="343205"/>
                  </a:lnTo>
                  <a:lnTo>
                    <a:pt x="993164" y="338796"/>
                  </a:lnTo>
                  <a:lnTo>
                    <a:pt x="983658" y="336602"/>
                  </a:lnTo>
                  <a:lnTo>
                    <a:pt x="985570" y="334386"/>
                  </a:lnTo>
                  <a:lnTo>
                    <a:pt x="974171" y="323394"/>
                  </a:lnTo>
                  <a:lnTo>
                    <a:pt x="977977" y="319006"/>
                  </a:lnTo>
                  <a:lnTo>
                    <a:pt x="966578" y="323394"/>
                  </a:lnTo>
                  <a:lnTo>
                    <a:pt x="968471" y="319006"/>
                  </a:lnTo>
                  <a:lnTo>
                    <a:pt x="958984" y="316790"/>
                  </a:lnTo>
                  <a:lnTo>
                    <a:pt x="934292" y="325588"/>
                  </a:lnTo>
                  <a:lnTo>
                    <a:pt x="917211" y="316790"/>
                  </a:lnTo>
                  <a:lnTo>
                    <a:pt x="936204" y="303604"/>
                  </a:lnTo>
                  <a:lnTo>
                    <a:pt x="953284" y="307992"/>
                  </a:lnTo>
                  <a:lnTo>
                    <a:pt x="951391" y="314596"/>
                  </a:lnTo>
                  <a:lnTo>
                    <a:pt x="953284" y="310186"/>
                  </a:lnTo>
                  <a:lnTo>
                    <a:pt x="953284" y="307992"/>
                  </a:lnTo>
                  <a:lnTo>
                    <a:pt x="953284" y="305798"/>
                  </a:lnTo>
                  <a:lnTo>
                    <a:pt x="983658" y="297000"/>
                  </a:lnTo>
                  <a:lnTo>
                    <a:pt x="981764" y="288202"/>
                  </a:lnTo>
                  <a:lnTo>
                    <a:pt x="1017838" y="264003"/>
                  </a:lnTo>
                  <a:lnTo>
                    <a:pt x="1015944" y="248601"/>
                  </a:lnTo>
                  <a:lnTo>
                    <a:pt x="1000757" y="239803"/>
                  </a:lnTo>
                  <a:lnTo>
                    <a:pt x="1004545" y="237587"/>
                  </a:lnTo>
                  <a:lnTo>
                    <a:pt x="1003134" y="235952"/>
                  </a:lnTo>
                  <a:lnTo>
                    <a:pt x="979871" y="239803"/>
                  </a:lnTo>
                  <a:lnTo>
                    <a:pt x="995058" y="231005"/>
                  </a:lnTo>
                  <a:lnTo>
                    <a:pt x="993164" y="222207"/>
                  </a:lnTo>
                  <a:lnTo>
                    <a:pt x="983658" y="224401"/>
                  </a:lnTo>
                  <a:lnTo>
                    <a:pt x="987464" y="222207"/>
                  </a:lnTo>
                  <a:lnTo>
                    <a:pt x="979871" y="219991"/>
                  </a:lnTo>
                  <a:lnTo>
                    <a:pt x="981764" y="213388"/>
                  </a:lnTo>
                  <a:lnTo>
                    <a:pt x="964684" y="208999"/>
                  </a:lnTo>
                  <a:lnTo>
                    <a:pt x="957090" y="219991"/>
                  </a:lnTo>
                  <a:lnTo>
                    <a:pt x="932398" y="215603"/>
                  </a:lnTo>
                  <a:lnTo>
                    <a:pt x="932398" y="217797"/>
                  </a:lnTo>
                  <a:lnTo>
                    <a:pt x="877332" y="213388"/>
                  </a:lnTo>
                  <a:lnTo>
                    <a:pt x="881138" y="208999"/>
                  </a:lnTo>
                  <a:lnTo>
                    <a:pt x="850745" y="198007"/>
                  </a:lnTo>
                  <a:lnTo>
                    <a:pt x="877332" y="198007"/>
                  </a:lnTo>
                  <a:lnTo>
                    <a:pt x="854551" y="191404"/>
                  </a:lnTo>
                  <a:lnTo>
                    <a:pt x="864039" y="178196"/>
                  </a:lnTo>
                  <a:close/>
                  <a:moveTo>
                    <a:pt x="704540" y="149608"/>
                  </a:moveTo>
                  <a:lnTo>
                    <a:pt x="704540" y="156190"/>
                  </a:lnTo>
                  <a:lnTo>
                    <a:pt x="689353" y="162794"/>
                  </a:lnTo>
                  <a:lnTo>
                    <a:pt x="681759" y="153996"/>
                  </a:lnTo>
                  <a:close/>
                  <a:moveTo>
                    <a:pt x="879225" y="147392"/>
                  </a:moveTo>
                  <a:lnTo>
                    <a:pt x="829859" y="167204"/>
                  </a:lnTo>
                  <a:lnTo>
                    <a:pt x="818478" y="167204"/>
                  </a:lnTo>
                  <a:lnTo>
                    <a:pt x="814672" y="176002"/>
                  </a:lnTo>
                  <a:lnTo>
                    <a:pt x="795679" y="180390"/>
                  </a:lnTo>
                  <a:lnTo>
                    <a:pt x="808972" y="158406"/>
                  </a:lnTo>
                  <a:close/>
                  <a:moveTo>
                    <a:pt x="769111" y="147392"/>
                  </a:moveTo>
                  <a:lnTo>
                    <a:pt x="795679" y="147392"/>
                  </a:lnTo>
                  <a:lnTo>
                    <a:pt x="789998" y="153996"/>
                  </a:lnTo>
                  <a:lnTo>
                    <a:pt x="793785" y="156190"/>
                  </a:lnTo>
                  <a:lnTo>
                    <a:pt x="771005" y="162794"/>
                  </a:lnTo>
                  <a:lnTo>
                    <a:pt x="784298" y="164988"/>
                  </a:lnTo>
                  <a:lnTo>
                    <a:pt x="782386" y="164988"/>
                  </a:lnTo>
                  <a:lnTo>
                    <a:pt x="782386" y="169398"/>
                  </a:lnTo>
                  <a:lnTo>
                    <a:pt x="789998" y="167204"/>
                  </a:lnTo>
                  <a:lnTo>
                    <a:pt x="771005" y="184800"/>
                  </a:lnTo>
                  <a:lnTo>
                    <a:pt x="755818" y="182606"/>
                  </a:lnTo>
                  <a:lnTo>
                    <a:pt x="752012" y="191404"/>
                  </a:lnTo>
                  <a:lnTo>
                    <a:pt x="738719" y="191404"/>
                  </a:lnTo>
                  <a:lnTo>
                    <a:pt x="733020" y="178196"/>
                  </a:lnTo>
                  <a:lnTo>
                    <a:pt x="725426" y="176002"/>
                  </a:lnTo>
                  <a:lnTo>
                    <a:pt x="719726" y="167204"/>
                  </a:lnTo>
                  <a:lnTo>
                    <a:pt x="731126" y="160600"/>
                  </a:lnTo>
                  <a:lnTo>
                    <a:pt x="736826" y="167204"/>
                  </a:lnTo>
                  <a:lnTo>
                    <a:pt x="750119" y="162794"/>
                  </a:lnTo>
                  <a:lnTo>
                    <a:pt x="750119" y="160600"/>
                  </a:lnTo>
                  <a:lnTo>
                    <a:pt x="759606" y="158406"/>
                  </a:lnTo>
                  <a:lnTo>
                    <a:pt x="746313" y="153996"/>
                  </a:lnTo>
                  <a:close/>
                  <a:moveTo>
                    <a:pt x="493780" y="138594"/>
                  </a:moveTo>
                  <a:lnTo>
                    <a:pt x="548847" y="140789"/>
                  </a:lnTo>
                  <a:lnTo>
                    <a:pt x="545041" y="143004"/>
                  </a:lnTo>
                  <a:lnTo>
                    <a:pt x="552634" y="140789"/>
                  </a:lnTo>
                  <a:lnTo>
                    <a:pt x="550740" y="145198"/>
                  </a:lnTo>
                  <a:lnTo>
                    <a:pt x="573521" y="140789"/>
                  </a:lnTo>
                  <a:lnTo>
                    <a:pt x="581133" y="153996"/>
                  </a:lnTo>
                  <a:lnTo>
                    <a:pt x="448201" y="195792"/>
                  </a:lnTo>
                  <a:lnTo>
                    <a:pt x="450114" y="186994"/>
                  </a:lnTo>
                  <a:lnTo>
                    <a:pt x="438714" y="180390"/>
                  </a:lnTo>
                  <a:lnTo>
                    <a:pt x="433014" y="180390"/>
                  </a:lnTo>
                  <a:lnTo>
                    <a:pt x="491887" y="147392"/>
                  </a:lnTo>
                  <a:close/>
                  <a:moveTo>
                    <a:pt x="826071" y="127602"/>
                  </a:moveTo>
                  <a:lnTo>
                    <a:pt x="860251" y="127602"/>
                  </a:lnTo>
                  <a:lnTo>
                    <a:pt x="841258" y="134206"/>
                  </a:lnTo>
                  <a:close/>
                  <a:moveTo>
                    <a:pt x="784298" y="105597"/>
                  </a:moveTo>
                  <a:lnTo>
                    <a:pt x="789998" y="105597"/>
                  </a:lnTo>
                  <a:lnTo>
                    <a:pt x="789998" y="107791"/>
                  </a:lnTo>
                  <a:close/>
                  <a:moveTo>
                    <a:pt x="2630466" y="104072"/>
                  </a:moveTo>
                  <a:lnTo>
                    <a:pt x="2630466" y="119247"/>
                  </a:lnTo>
                  <a:lnTo>
                    <a:pt x="2605216" y="127602"/>
                  </a:lnTo>
                  <a:lnTo>
                    <a:pt x="2609022" y="129796"/>
                  </a:lnTo>
                  <a:lnTo>
                    <a:pt x="2603322" y="131991"/>
                  </a:lnTo>
                  <a:lnTo>
                    <a:pt x="2603322" y="134206"/>
                  </a:lnTo>
                  <a:lnTo>
                    <a:pt x="2590029" y="136400"/>
                  </a:lnTo>
                  <a:lnTo>
                    <a:pt x="2582435" y="147392"/>
                  </a:lnTo>
                  <a:lnTo>
                    <a:pt x="2588135" y="151802"/>
                  </a:lnTo>
                  <a:lnTo>
                    <a:pt x="2552062" y="156190"/>
                  </a:lnTo>
                  <a:lnTo>
                    <a:pt x="2542556" y="149608"/>
                  </a:lnTo>
                  <a:lnTo>
                    <a:pt x="2552062" y="143004"/>
                  </a:lnTo>
                  <a:lnTo>
                    <a:pt x="2555849" y="138594"/>
                  </a:lnTo>
                  <a:lnTo>
                    <a:pt x="2563443" y="136400"/>
                  </a:lnTo>
                  <a:lnTo>
                    <a:pt x="2555849" y="134206"/>
                  </a:lnTo>
                  <a:lnTo>
                    <a:pt x="2563443" y="127602"/>
                  </a:lnTo>
                  <a:lnTo>
                    <a:pt x="2553955" y="125408"/>
                  </a:lnTo>
                  <a:lnTo>
                    <a:pt x="2565355" y="123193"/>
                  </a:lnTo>
                  <a:lnTo>
                    <a:pt x="2563443" y="120999"/>
                  </a:lnTo>
                  <a:lnTo>
                    <a:pt x="2574842" y="116589"/>
                  </a:lnTo>
                  <a:lnTo>
                    <a:pt x="2593835" y="110007"/>
                  </a:lnTo>
                  <a:lnTo>
                    <a:pt x="2603322" y="107791"/>
                  </a:lnTo>
                  <a:lnTo>
                    <a:pt x="2601428" y="105597"/>
                  </a:lnTo>
                  <a:close/>
                  <a:moveTo>
                    <a:pt x="883328" y="103145"/>
                  </a:moveTo>
                  <a:lnTo>
                    <a:pt x="885036" y="103274"/>
                  </a:lnTo>
                  <a:lnTo>
                    <a:pt x="883031" y="103403"/>
                  </a:lnTo>
                  <a:close/>
                  <a:moveTo>
                    <a:pt x="917211" y="101209"/>
                  </a:moveTo>
                  <a:lnTo>
                    <a:pt x="905812" y="103403"/>
                  </a:lnTo>
                  <a:lnTo>
                    <a:pt x="926698" y="105597"/>
                  </a:lnTo>
                  <a:lnTo>
                    <a:pt x="902024" y="105597"/>
                  </a:lnTo>
                  <a:lnTo>
                    <a:pt x="920998" y="114395"/>
                  </a:lnTo>
                  <a:lnTo>
                    <a:pt x="911511" y="118804"/>
                  </a:lnTo>
                  <a:lnTo>
                    <a:pt x="919105" y="118804"/>
                  </a:lnTo>
                  <a:lnTo>
                    <a:pt x="920998" y="116589"/>
                  </a:lnTo>
                  <a:lnTo>
                    <a:pt x="953284" y="120999"/>
                  </a:lnTo>
                  <a:lnTo>
                    <a:pt x="951391" y="118804"/>
                  </a:lnTo>
                  <a:lnTo>
                    <a:pt x="1010244" y="114395"/>
                  </a:lnTo>
                  <a:lnTo>
                    <a:pt x="1008351" y="116589"/>
                  </a:lnTo>
                  <a:lnTo>
                    <a:pt x="1019750" y="118804"/>
                  </a:lnTo>
                  <a:lnTo>
                    <a:pt x="1010244" y="127602"/>
                  </a:lnTo>
                  <a:lnTo>
                    <a:pt x="1019750" y="129796"/>
                  </a:lnTo>
                  <a:lnTo>
                    <a:pt x="909618" y="136400"/>
                  </a:lnTo>
                  <a:lnTo>
                    <a:pt x="915317" y="131991"/>
                  </a:lnTo>
                  <a:lnTo>
                    <a:pt x="884925" y="131991"/>
                  </a:lnTo>
                  <a:lnTo>
                    <a:pt x="886819" y="129796"/>
                  </a:lnTo>
                  <a:lnTo>
                    <a:pt x="875438" y="125408"/>
                  </a:lnTo>
                  <a:lnTo>
                    <a:pt x="877332" y="120999"/>
                  </a:lnTo>
                  <a:lnTo>
                    <a:pt x="886819" y="114395"/>
                  </a:lnTo>
                  <a:lnTo>
                    <a:pt x="886819" y="103403"/>
                  </a:lnTo>
                  <a:lnTo>
                    <a:pt x="885036" y="103274"/>
                  </a:lnTo>
                  <a:close/>
                  <a:moveTo>
                    <a:pt x="837452" y="101209"/>
                  </a:moveTo>
                  <a:lnTo>
                    <a:pt x="822265" y="114395"/>
                  </a:lnTo>
                  <a:lnTo>
                    <a:pt x="826071" y="116589"/>
                  </a:lnTo>
                  <a:lnTo>
                    <a:pt x="786192" y="127602"/>
                  </a:lnTo>
                  <a:lnTo>
                    <a:pt x="788086" y="123193"/>
                  </a:lnTo>
                  <a:lnTo>
                    <a:pt x="784298" y="120999"/>
                  </a:lnTo>
                  <a:lnTo>
                    <a:pt x="807079" y="116589"/>
                  </a:lnTo>
                  <a:lnTo>
                    <a:pt x="765306" y="116589"/>
                  </a:lnTo>
                  <a:lnTo>
                    <a:pt x="776705" y="112201"/>
                  </a:lnTo>
                  <a:lnTo>
                    <a:pt x="788086" y="114395"/>
                  </a:lnTo>
                  <a:lnTo>
                    <a:pt x="786192" y="110007"/>
                  </a:lnTo>
                  <a:lnTo>
                    <a:pt x="784298" y="110007"/>
                  </a:lnTo>
                  <a:lnTo>
                    <a:pt x="789998" y="107791"/>
                  </a:lnTo>
                  <a:lnTo>
                    <a:pt x="805185" y="112201"/>
                  </a:lnTo>
                  <a:lnTo>
                    <a:pt x="810885" y="107791"/>
                  </a:lnTo>
                  <a:lnTo>
                    <a:pt x="803273" y="105597"/>
                  </a:lnTo>
                  <a:lnTo>
                    <a:pt x="808972" y="105597"/>
                  </a:lnTo>
                  <a:lnTo>
                    <a:pt x="801379" y="103403"/>
                  </a:lnTo>
                  <a:close/>
                  <a:moveTo>
                    <a:pt x="943797" y="96799"/>
                  </a:moveTo>
                  <a:lnTo>
                    <a:pt x="936204" y="103403"/>
                  </a:lnTo>
                  <a:lnTo>
                    <a:pt x="926698" y="101209"/>
                  </a:lnTo>
                  <a:close/>
                  <a:moveTo>
                    <a:pt x="721639" y="96799"/>
                  </a:moveTo>
                  <a:lnTo>
                    <a:pt x="710239" y="110007"/>
                  </a:lnTo>
                  <a:lnTo>
                    <a:pt x="715939" y="110007"/>
                  </a:lnTo>
                  <a:lnTo>
                    <a:pt x="710239" y="114395"/>
                  </a:lnTo>
                  <a:lnTo>
                    <a:pt x="738719" y="110007"/>
                  </a:lnTo>
                  <a:lnTo>
                    <a:pt x="723532" y="123193"/>
                  </a:lnTo>
                  <a:lnTo>
                    <a:pt x="687459" y="127602"/>
                  </a:lnTo>
                  <a:lnTo>
                    <a:pt x="689353" y="127602"/>
                  </a:lnTo>
                  <a:lnTo>
                    <a:pt x="620993" y="136400"/>
                  </a:lnTo>
                  <a:lnTo>
                    <a:pt x="620993" y="131991"/>
                  </a:lnTo>
                  <a:lnTo>
                    <a:pt x="664679" y="123193"/>
                  </a:lnTo>
                  <a:lnTo>
                    <a:pt x="630499" y="125408"/>
                  </a:lnTo>
                  <a:lnTo>
                    <a:pt x="641880" y="120999"/>
                  </a:lnTo>
                  <a:lnTo>
                    <a:pt x="626693" y="123193"/>
                  </a:lnTo>
                  <a:lnTo>
                    <a:pt x="624799" y="125408"/>
                  </a:lnTo>
                  <a:lnTo>
                    <a:pt x="617206" y="127602"/>
                  </a:lnTo>
                  <a:lnTo>
                    <a:pt x="613400" y="125408"/>
                  </a:lnTo>
                  <a:lnTo>
                    <a:pt x="607700" y="127602"/>
                  </a:lnTo>
                  <a:lnTo>
                    <a:pt x="590620" y="123193"/>
                  </a:lnTo>
                  <a:lnTo>
                    <a:pt x="628587" y="114395"/>
                  </a:lnTo>
                  <a:lnTo>
                    <a:pt x="603913" y="116589"/>
                  </a:lnTo>
                  <a:lnTo>
                    <a:pt x="634287" y="112201"/>
                  </a:lnTo>
                  <a:lnTo>
                    <a:pt x="615294" y="112201"/>
                  </a:lnTo>
                  <a:lnTo>
                    <a:pt x="641880" y="107791"/>
                  </a:lnTo>
                  <a:lnTo>
                    <a:pt x="632393" y="105597"/>
                  </a:lnTo>
                  <a:lnTo>
                    <a:pt x="653279" y="103403"/>
                  </a:lnTo>
                  <a:lnTo>
                    <a:pt x="651386" y="105597"/>
                  </a:lnTo>
                  <a:lnTo>
                    <a:pt x="668466" y="112201"/>
                  </a:lnTo>
                  <a:lnTo>
                    <a:pt x="664679" y="112201"/>
                  </a:lnTo>
                  <a:lnTo>
                    <a:pt x="696946" y="116589"/>
                  </a:lnTo>
                  <a:lnTo>
                    <a:pt x="691246" y="112201"/>
                  </a:lnTo>
                  <a:lnTo>
                    <a:pt x="698840" y="107791"/>
                  </a:lnTo>
                  <a:lnTo>
                    <a:pt x="696946" y="103403"/>
                  </a:lnTo>
                  <a:close/>
                  <a:moveTo>
                    <a:pt x="854551" y="94605"/>
                  </a:moveTo>
                  <a:lnTo>
                    <a:pt x="890625" y="96799"/>
                  </a:lnTo>
                  <a:lnTo>
                    <a:pt x="883328" y="103145"/>
                  </a:lnTo>
                  <a:lnTo>
                    <a:pt x="856445" y="101209"/>
                  </a:lnTo>
                  <a:lnTo>
                    <a:pt x="862145" y="101209"/>
                  </a:lnTo>
                  <a:lnTo>
                    <a:pt x="850745" y="96799"/>
                  </a:lnTo>
                  <a:lnTo>
                    <a:pt x="856445" y="96799"/>
                  </a:lnTo>
                  <a:close/>
                  <a:moveTo>
                    <a:pt x="641880" y="85807"/>
                  </a:moveTo>
                  <a:lnTo>
                    <a:pt x="657067" y="88001"/>
                  </a:lnTo>
                  <a:lnTo>
                    <a:pt x="611506" y="105597"/>
                  </a:lnTo>
                  <a:lnTo>
                    <a:pt x="620993" y="96799"/>
                  </a:lnTo>
                  <a:lnTo>
                    <a:pt x="571627" y="114395"/>
                  </a:lnTo>
                  <a:lnTo>
                    <a:pt x="573521" y="107791"/>
                  </a:lnTo>
                  <a:lnTo>
                    <a:pt x="550740" y="112201"/>
                  </a:lnTo>
                  <a:lnTo>
                    <a:pt x="554546" y="107791"/>
                  </a:lnTo>
                  <a:lnTo>
                    <a:pt x="550740" y="107791"/>
                  </a:lnTo>
                  <a:lnTo>
                    <a:pt x="643792" y="88001"/>
                  </a:lnTo>
                  <a:close/>
                  <a:moveTo>
                    <a:pt x="996951" y="72599"/>
                  </a:moveTo>
                  <a:lnTo>
                    <a:pt x="989358" y="74793"/>
                  </a:lnTo>
                  <a:lnTo>
                    <a:pt x="996004" y="72707"/>
                  </a:lnTo>
                  <a:close/>
                  <a:moveTo>
                    <a:pt x="1006568" y="69373"/>
                  </a:moveTo>
                  <a:lnTo>
                    <a:pt x="996004" y="72707"/>
                  </a:lnTo>
                  <a:lnTo>
                    <a:pt x="976065" y="74793"/>
                  </a:lnTo>
                  <a:close/>
                  <a:moveTo>
                    <a:pt x="2159005" y="68189"/>
                  </a:moveTo>
                  <a:lnTo>
                    <a:pt x="2162811" y="72599"/>
                  </a:lnTo>
                  <a:lnTo>
                    <a:pt x="2174192" y="74793"/>
                  </a:lnTo>
                  <a:lnTo>
                    <a:pt x="2172298" y="74793"/>
                  </a:lnTo>
                  <a:lnTo>
                    <a:pt x="2193184" y="81397"/>
                  </a:lnTo>
                  <a:lnTo>
                    <a:pt x="2174192" y="88001"/>
                  </a:lnTo>
                  <a:lnTo>
                    <a:pt x="2166598" y="85807"/>
                  </a:lnTo>
                  <a:lnTo>
                    <a:pt x="2170404" y="83591"/>
                  </a:lnTo>
                  <a:lnTo>
                    <a:pt x="2149518" y="83591"/>
                  </a:lnTo>
                  <a:lnTo>
                    <a:pt x="2157111" y="79203"/>
                  </a:lnTo>
                  <a:lnTo>
                    <a:pt x="2138118" y="70405"/>
                  </a:lnTo>
                  <a:close/>
                  <a:moveTo>
                    <a:pt x="1010244" y="68189"/>
                  </a:moveTo>
                  <a:lnTo>
                    <a:pt x="1009390" y="68856"/>
                  </a:lnTo>
                  <a:lnTo>
                    <a:pt x="1006568" y="69373"/>
                  </a:lnTo>
                  <a:close/>
                  <a:moveTo>
                    <a:pt x="873544" y="63801"/>
                  </a:moveTo>
                  <a:lnTo>
                    <a:pt x="900112" y="70405"/>
                  </a:lnTo>
                  <a:lnTo>
                    <a:pt x="867845" y="79203"/>
                  </a:lnTo>
                  <a:lnTo>
                    <a:pt x="873544" y="74793"/>
                  </a:lnTo>
                  <a:lnTo>
                    <a:pt x="865932" y="70405"/>
                  </a:lnTo>
                  <a:close/>
                  <a:moveTo>
                    <a:pt x="818478" y="55003"/>
                  </a:moveTo>
                  <a:lnTo>
                    <a:pt x="826071" y="61607"/>
                  </a:lnTo>
                  <a:lnTo>
                    <a:pt x="826071" y="63801"/>
                  </a:lnTo>
                  <a:lnTo>
                    <a:pt x="843152" y="61607"/>
                  </a:lnTo>
                  <a:lnTo>
                    <a:pt x="841258" y="63801"/>
                  </a:lnTo>
                  <a:lnTo>
                    <a:pt x="852658" y="68189"/>
                  </a:lnTo>
                  <a:lnTo>
                    <a:pt x="846958" y="72599"/>
                  </a:lnTo>
                  <a:lnTo>
                    <a:pt x="843152" y="79203"/>
                  </a:lnTo>
                  <a:lnTo>
                    <a:pt x="829859" y="77009"/>
                  </a:lnTo>
                  <a:lnTo>
                    <a:pt x="829859" y="74793"/>
                  </a:lnTo>
                  <a:lnTo>
                    <a:pt x="795679" y="72599"/>
                  </a:lnTo>
                  <a:lnTo>
                    <a:pt x="810885" y="68189"/>
                  </a:lnTo>
                  <a:lnTo>
                    <a:pt x="807079" y="65995"/>
                  </a:lnTo>
                  <a:lnTo>
                    <a:pt x="814672" y="65995"/>
                  </a:lnTo>
                  <a:lnTo>
                    <a:pt x="807079" y="63801"/>
                  </a:lnTo>
                  <a:lnTo>
                    <a:pt x="812778" y="61607"/>
                  </a:lnTo>
                  <a:lnTo>
                    <a:pt x="799485" y="63801"/>
                  </a:lnTo>
                  <a:lnTo>
                    <a:pt x="805185" y="61607"/>
                  </a:lnTo>
                  <a:lnTo>
                    <a:pt x="797591" y="61607"/>
                  </a:lnTo>
                  <a:close/>
                  <a:moveTo>
                    <a:pt x="2050784" y="48399"/>
                  </a:moveTo>
                  <a:lnTo>
                    <a:pt x="2065971" y="48399"/>
                  </a:lnTo>
                  <a:lnTo>
                    <a:pt x="2054572" y="52809"/>
                  </a:lnTo>
                  <a:lnTo>
                    <a:pt x="2081158" y="52809"/>
                  </a:lnTo>
                  <a:lnTo>
                    <a:pt x="2096345" y="61607"/>
                  </a:lnTo>
                  <a:lnTo>
                    <a:pt x="2090645" y="48399"/>
                  </a:lnTo>
                  <a:lnTo>
                    <a:pt x="2111532" y="50594"/>
                  </a:lnTo>
                  <a:lnTo>
                    <a:pt x="2107744" y="55003"/>
                  </a:lnTo>
                  <a:lnTo>
                    <a:pt x="2119125" y="52809"/>
                  </a:lnTo>
                  <a:lnTo>
                    <a:pt x="2119125" y="57197"/>
                  </a:lnTo>
                  <a:lnTo>
                    <a:pt x="2141924" y="59392"/>
                  </a:lnTo>
                  <a:lnTo>
                    <a:pt x="2140012" y="61607"/>
                  </a:lnTo>
                  <a:lnTo>
                    <a:pt x="2149518" y="65995"/>
                  </a:lnTo>
                  <a:lnTo>
                    <a:pt x="2132418" y="68189"/>
                  </a:lnTo>
                  <a:lnTo>
                    <a:pt x="2126737" y="74793"/>
                  </a:lnTo>
                  <a:lnTo>
                    <a:pt x="2121038" y="77009"/>
                  </a:lnTo>
                  <a:lnTo>
                    <a:pt x="2121038" y="83591"/>
                  </a:lnTo>
                  <a:lnTo>
                    <a:pt x="2109638" y="92389"/>
                  </a:lnTo>
                  <a:lnTo>
                    <a:pt x="2111532" y="94605"/>
                  </a:lnTo>
                  <a:lnTo>
                    <a:pt x="2109638" y="98993"/>
                  </a:lnTo>
                  <a:lnTo>
                    <a:pt x="2077352" y="88001"/>
                  </a:lnTo>
                  <a:lnTo>
                    <a:pt x="2105851" y="81397"/>
                  </a:lnTo>
                  <a:lnTo>
                    <a:pt x="2081158" y="81397"/>
                  </a:lnTo>
                  <a:lnTo>
                    <a:pt x="2075458" y="77009"/>
                  </a:lnTo>
                  <a:lnTo>
                    <a:pt x="2105851" y="70405"/>
                  </a:lnTo>
                  <a:lnTo>
                    <a:pt x="2098239" y="68189"/>
                  </a:lnTo>
                  <a:lnTo>
                    <a:pt x="2102045" y="65995"/>
                  </a:lnTo>
                  <a:lnTo>
                    <a:pt x="2090645" y="70405"/>
                  </a:lnTo>
                  <a:lnTo>
                    <a:pt x="2084964" y="65995"/>
                  </a:lnTo>
                  <a:lnTo>
                    <a:pt x="2077352" y="65995"/>
                  </a:lnTo>
                  <a:lnTo>
                    <a:pt x="2077352" y="68189"/>
                  </a:lnTo>
                  <a:lnTo>
                    <a:pt x="2079264" y="70405"/>
                  </a:lnTo>
                  <a:lnTo>
                    <a:pt x="2060272" y="72599"/>
                  </a:lnTo>
                  <a:lnTo>
                    <a:pt x="2043191" y="61607"/>
                  </a:lnTo>
                  <a:lnTo>
                    <a:pt x="2054572" y="61607"/>
                  </a:lnTo>
                  <a:lnTo>
                    <a:pt x="2035579" y="50594"/>
                  </a:lnTo>
                  <a:lnTo>
                    <a:pt x="2050784" y="50594"/>
                  </a:lnTo>
                  <a:close/>
                  <a:moveTo>
                    <a:pt x="2124825" y="39602"/>
                  </a:moveTo>
                  <a:lnTo>
                    <a:pt x="2155217" y="43990"/>
                  </a:lnTo>
                  <a:lnTo>
                    <a:pt x="2155217" y="39602"/>
                  </a:lnTo>
                  <a:lnTo>
                    <a:pt x="2164704" y="39602"/>
                  </a:lnTo>
                  <a:lnTo>
                    <a:pt x="2162811" y="43990"/>
                  </a:lnTo>
                  <a:lnTo>
                    <a:pt x="2206477" y="46205"/>
                  </a:lnTo>
                  <a:lnTo>
                    <a:pt x="2162811" y="57197"/>
                  </a:lnTo>
                  <a:lnTo>
                    <a:pt x="2162811" y="55003"/>
                  </a:lnTo>
                  <a:lnTo>
                    <a:pt x="2128631" y="52809"/>
                  </a:lnTo>
                  <a:lnTo>
                    <a:pt x="2140012" y="50594"/>
                  </a:lnTo>
                  <a:lnTo>
                    <a:pt x="2113444" y="46205"/>
                  </a:lnTo>
                  <a:lnTo>
                    <a:pt x="2119125" y="46205"/>
                  </a:lnTo>
                  <a:lnTo>
                    <a:pt x="2113444" y="43990"/>
                  </a:lnTo>
                  <a:lnTo>
                    <a:pt x="2124825" y="43990"/>
                  </a:lnTo>
                  <a:lnTo>
                    <a:pt x="2121038" y="41796"/>
                  </a:lnTo>
                  <a:close/>
                  <a:moveTo>
                    <a:pt x="1005826" y="28244"/>
                  </a:moveTo>
                  <a:lnTo>
                    <a:pt x="1006457" y="28610"/>
                  </a:lnTo>
                  <a:lnTo>
                    <a:pt x="996951" y="28610"/>
                  </a:lnTo>
                  <a:close/>
                  <a:moveTo>
                    <a:pt x="970365" y="26394"/>
                  </a:moveTo>
                  <a:lnTo>
                    <a:pt x="981764" y="35192"/>
                  </a:lnTo>
                  <a:lnTo>
                    <a:pt x="981764" y="37407"/>
                  </a:lnTo>
                  <a:lnTo>
                    <a:pt x="998864" y="43990"/>
                  </a:lnTo>
                  <a:lnTo>
                    <a:pt x="996951" y="41796"/>
                  </a:lnTo>
                  <a:lnTo>
                    <a:pt x="1008351" y="39602"/>
                  </a:lnTo>
                  <a:lnTo>
                    <a:pt x="1002651" y="43990"/>
                  </a:lnTo>
                  <a:lnTo>
                    <a:pt x="1000757" y="52809"/>
                  </a:lnTo>
                  <a:lnTo>
                    <a:pt x="1019750" y="55003"/>
                  </a:lnTo>
                  <a:lnTo>
                    <a:pt x="979871" y="65995"/>
                  </a:lnTo>
                  <a:lnTo>
                    <a:pt x="985570" y="61607"/>
                  </a:lnTo>
                  <a:lnTo>
                    <a:pt x="976065" y="65995"/>
                  </a:lnTo>
                  <a:lnTo>
                    <a:pt x="977977" y="68189"/>
                  </a:lnTo>
                  <a:lnTo>
                    <a:pt x="958984" y="70405"/>
                  </a:lnTo>
                  <a:lnTo>
                    <a:pt x="955178" y="68189"/>
                  </a:lnTo>
                  <a:lnTo>
                    <a:pt x="955178" y="74793"/>
                  </a:lnTo>
                  <a:lnTo>
                    <a:pt x="922911" y="70405"/>
                  </a:lnTo>
                  <a:lnTo>
                    <a:pt x="934292" y="68189"/>
                  </a:lnTo>
                  <a:lnTo>
                    <a:pt x="919105" y="65995"/>
                  </a:lnTo>
                  <a:lnTo>
                    <a:pt x="924804" y="63801"/>
                  </a:lnTo>
                  <a:lnTo>
                    <a:pt x="930504" y="59392"/>
                  </a:lnTo>
                  <a:lnTo>
                    <a:pt x="955178" y="55003"/>
                  </a:lnTo>
                  <a:lnTo>
                    <a:pt x="924804" y="57197"/>
                  </a:lnTo>
                  <a:lnTo>
                    <a:pt x="926698" y="55003"/>
                  </a:lnTo>
                  <a:lnTo>
                    <a:pt x="907705" y="55003"/>
                  </a:lnTo>
                  <a:lnTo>
                    <a:pt x="928592" y="50594"/>
                  </a:lnTo>
                  <a:lnTo>
                    <a:pt x="911511" y="50594"/>
                  </a:lnTo>
                  <a:lnTo>
                    <a:pt x="909618" y="43990"/>
                  </a:lnTo>
                  <a:lnTo>
                    <a:pt x="936204" y="43990"/>
                  </a:lnTo>
                  <a:lnTo>
                    <a:pt x="917211" y="41796"/>
                  </a:lnTo>
                  <a:lnTo>
                    <a:pt x="926698" y="39602"/>
                  </a:lnTo>
                  <a:lnTo>
                    <a:pt x="922911" y="37407"/>
                  </a:lnTo>
                  <a:lnTo>
                    <a:pt x="945691" y="37407"/>
                  </a:lnTo>
                  <a:lnTo>
                    <a:pt x="934292" y="32998"/>
                  </a:lnTo>
                  <a:lnTo>
                    <a:pt x="962772" y="28610"/>
                  </a:lnTo>
                  <a:lnTo>
                    <a:pt x="955178" y="28610"/>
                  </a:lnTo>
                  <a:close/>
                  <a:moveTo>
                    <a:pt x="1122271" y="4410"/>
                  </a:moveTo>
                  <a:lnTo>
                    <a:pt x="1164044" y="8798"/>
                  </a:lnTo>
                  <a:lnTo>
                    <a:pt x="1152663" y="4410"/>
                  </a:lnTo>
                  <a:lnTo>
                    <a:pt x="1194436" y="8798"/>
                  </a:lnTo>
                  <a:lnTo>
                    <a:pt x="1188736" y="4410"/>
                  </a:lnTo>
                  <a:lnTo>
                    <a:pt x="1258989" y="4410"/>
                  </a:lnTo>
                  <a:lnTo>
                    <a:pt x="1234297" y="8798"/>
                  </a:lnTo>
                  <a:lnTo>
                    <a:pt x="1285576" y="6604"/>
                  </a:lnTo>
                  <a:lnTo>
                    <a:pt x="1283663" y="8798"/>
                  </a:lnTo>
                  <a:lnTo>
                    <a:pt x="1287469" y="8798"/>
                  </a:lnTo>
                  <a:lnTo>
                    <a:pt x="1285576" y="10992"/>
                  </a:lnTo>
                  <a:lnTo>
                    <a:pt x="1304550" y="13208"/>
                  </a:lnTo>
                  <a:lnTo>
                    <a:pt x="1217216" y="28610"/>
                  </a:lnTo>
                  <a:lnTo>
                    <a:pt x="1258989" y="24200"/>
                  </a:lnTo>
                  <a:lnTo>
                    <a:pt x="1186843" y="37407"/>
                  </a:lnTo>
                  <a:lnTo>
                    <a:pt x="1188736" y="41796"/>
                  </a:lnTo>
                  <a:lnTo>
                    <a:pt x="1167850" y="43990"/>
                  </a:lnTo>
                  <a:lnTo>
                    <a:pt x="1183037" y="43990"/>
                  </a:lnTo>
                  <a:lnTo>
                    <a:pt x="1173549" y="46205"/>
                  </a:lnTo>
                  <a:lnTo>
                    <a:pt x="1175443" y="48399"/>
                  </a:lnTo>
                  <a:lnTo>
                    <a:pt x="1137457" y="48399"/>
                  </a:lnTo>
                  <a:lnTo>
                    <a:pt x="1148857" y="50594"/>
                  </a:lnTo>
                  <a:lnTo>
                    <a:pt x="1108977" y="52809"/>
                  </a:lnTo>
                  <a:lnTo>
                    <a:pt x="1131776" y="57197"/>
                  </a:lnTo>
                  <a:lnTo>
                    <a:pt x="1086197" y="59392"/>
                  </a:lnTo>
                  <a:lnTo>
                    <a:pt x="1124183" y="65995"/>
                  </a:lnTo>
                  <a:lnTo>
                    <a:pt x="1101384" y="68189"/>
                  </a:lnTo>
                  <a:lnTo>
                    <a:pt x="1110890" y="72599"/>
                  </a:lnTo>
                  <a:lnTo>
                    <a:pt x="1074798" y="77009"/>
                  </a:lnTo>
                  <a:lnTo>
                    <a:pt x="1071010" y="83591"/>
                  </a:lnTo>
                  <a:lnTo>
                    <a:pt x="1029237" y="85807"/>
                  </a:lnTo>
                  <a:lnTo>
                    <a:pt x="1031131" y="88001"/>
                  </a:lnTo>
                  <a:lnTo>
                    <a:pt x="1021644" y="88001"/>
                  </a:lnTo>
                  <a:lnTo>
                    <a:pt x="1050124" y="90195"/>
                  </a:lnTo>
                  <a:lnTo>
                    <a:pt x="1048230" y="94605"/>
                  </a:lnTo>
                  <a:lnTo>
                    <a:pt x="1059611" y="94605"/>
                  </a:lnTo>
                  <a:lnTo>
                    <a:pt x="1052018" y="101209"/>
                  </a:lnTo>
                  <a:lnTo>
                    <a:pt x="1017838" y="107791"/>
                  </a:lnTo>
                  <a:lnTo>
                    <a:pt x="1023538" y="103403"/>
                  </a:lnTo>
                  <a:lnTo>
                    <a:pt x="951391" y="103403"/>
                  </a:lnTo>
                  <a:lnTo>
                    <a:pt x="951391" y="101209"/>
                  </a:lnTo>
                  <a:lnTo>
                    <a:pt x="939991" y="103403"/>
                  </a:lnTo>
                  <a:lnTo>
                    <a:pt x="943797" y="96799"/>
                  </a:lnTo>
                  <a:lnTo>
                    <a:pt x="968471" y="90195"/>
                  </a:lnTo>
                  <a:lnTo>
                    <a:pt x="966578" y="79203"/>
                  </a:lnTo>
                  <a:lnTo>
                    <a:pt x="979871" y="79203"/>
                  </a:lnTo>
                  <a:lnTo>
                    <a:pt x="985570" y="85807"/>
                  </a:lnTo>
                  <a:lnTo>
                    <a:pt x="1027344" y="77009"/>
                  </a:lnTo>
                  <a:lnTo>
                    <a:pt x="991252" y="83591"/>
                  </a:lnTo>
                  <a:lnTo>
                    <a:pt x="993164" y="79203"/>
                  </a:lnTo>
                  <a:lnTo>
                    <a:pt x="1012138" y="74793"/>
                  </a:lnTo>
                  <a:lnTo>
                    <a:pt x="1004545" y="72599"/>
                  </a:lnTo>
                  <a:lnTo>
                    <a:pt x="1009390" y="68856"/>
                  </a:lnTo>
                  <a:lnTo>
                    <a:pt x="1050124" y="61607"/>
                  </a:lnTo>
                  <a:lnTo>
                    <a:pt x="1021644" y="59392"/>
                  </a:lnTo>
                  <a:lnTo>
                    <a:pt x="1031131" y="59392"/>
                  </a:lnTo>
                  <a:lnTo>
                    <a:pt x="1015944" y="50594"/>
                  </a:lnTo>
                  <a:lnTo>
                    <a:pt x="1015944" y="43990"/>
                  </a:lnTo>
                  <a:lnTo>
                    <a:pt x="1076710" y="50594"/>
                  </a:lnTo>
                  <a:lnTo>
                    <a:pt x="1055824" y="41796"/>
                  </a:lnTo>
                  <a:lnTo>
                    <a:pt x="1127970" y="32998"/>
                  </a:lnTo>
                  <a:lnTo>
                    <a:pt x="1108977" y="32998"/>
                  </a:lnTo>
                  <a:lnTo>
                    <a:pt x="1135564" y="24200"/>
                  </a:lnTo>
                  <a:lnTo>
                    <a:pt x="1061523" y="37407"/>
                  </a:lnTo>
                  <a:lnTo>
                    <a:pt x="1071010" y="35192"/>
                  </a:lnTo>
                  <a:lnTo>
                    <a:pt x="1023538" y="37407"/>
                  </a:lnTo>
                  <a:lnTo>
                    <a:pt x="1065311" y="28610"/>
                  </a:lnTo>
                  <a:lnTo>
                    <a:pt x="1000757" y="32998"/>
                  </a:lnTo>
                  <a:lnTo>
                    <a:pt x="1050124" y="26394"/>
                  </a:lnTo>
                  <a:lnTo>
                    <a:pt x="1005826" y="28244"/>
                  </a:lnTo>
                  <a:lnTo>
                    <a:pt x="1002651" y="26394"/>
                  </a:lnTo>
                  <a:lnTo>
                    <a:pt x="1027344" y="24200"/>
                  </a:lnTo>
                  <a:lnTo>
                    <a:pt x="995058" y="24200"/>
                  </a:lnTo>
                  <a:lnTo>
                    <a:pt x="1006457" y="22006"/>
                  </a:lnTo>
                  <a:lnTo>
                    <a:pt x="989358" y="24200"/>
                  </a:lnTo>
                  <a:lnTo>
                    <a:pt x="987464" y="22006"/>
                  </a:lnTo>
                  <a:lnTo>
                    <a:pt x="1059611" y="17596"/>
                  </a:lnTo>
                  <a:lnTo>
                    <a:pt x="1046318" y="15402"/>
                  </a:lnTo>
                  <a:lnTo>
                    <a:pt x="1086197" y="15402"/>
                  </a:lnTo>
                  <a:lnTo>
                    <a:pt x="1114677" y="19790"/>
                  </a:lnTo>
                  <a:lnTo>
                    <a:pt x="1091897" y="10992"/>
                  </a:lnTo>
                  <a:lnTo>
                    <a:pt x="1101384" y="10992"/>
                  </a:lnTo>
                  <a:lnTo>
                    <a:pt x="1097597" y="8798"/>
                  </a:lnTo>
                  <a:lnTo>
                    <a:pt x="1110890" y="8798"/>
                  </a:lnTo>
                  <a:lnTo>
                    <a:pt x="1108977" y="6604"/>
                  </a:lnTo>
                  <a:lnTo>
                    <a:pt x="1131776" y="8798"/>
                  </a:lnTo>
                  <a:close/>
                  <a:moveTo>
                    <a:pt x="1538108" y="0"/>
                  </a:moveTo>
                  <a:lnTo>
                    <a:pt x="1665321" y="0"/>
                  </a:lnTo>
                  <a:lnTo>
                    <a:pt x="1602661" y="4410"/>
                  </a:lnTo>
                  <a:lnTo>
                    <a:pt x="1705200" y="8798"/>
                  </a:lnTo>
                  <a:lnTo>
                    <a:pt x="1619760" y="17596"/>
                  </a:lnTo>
                  <a:lnTo>
                    <a:pt x="1703307" y="24200"/>
                  </a:lnTo>
                  <a:lnTo>
                    <a:pt x="1682420" y="35192"/>
                  </a:lnTo>
                  <a:lnTo>
                    <a:pt x="1803933" y="24200"/>
                  </a:lnTo>
                  <a:lnTo>
                    <a:pt x="1771666" y="30804"/>
                  </a:lnTo>
                  <a:lnTo>
                    <a:pt x="1775453" y="32998"/>
                  </a:lnTo>
                  <a:lnTo>
                    <a:pt x="1746973" y="37407"/>
                  </a:lnTo>
                  <a:lnTo>
                    <a:pt x="1756460" y="39602"/>
                  </a:lnTo>
                  <a:lnTo>
                    <a:pt x="1718493" y="41796"/>
                  </a:lnTo>
                  <a:lnTo>
                    <a:pt x="1712794" y="50594"/>
                  </a:lnTo>
                  <a:lnTo>
                    <a:pt x="1716600" y="55003"/>
                  </a:lnTo>
                  <a:lnTo>
                    <a:pt x="1695713" y="65995"/>
                  </a:lnTo>
                  <a:lnTo>
                    <a:pt x="1697607" y="68189"/>
                  </a:lnTo>
                  <a:lnTo>
                    <a:pt x="1688120" y="81397"/>
                  </a:lnTo>
                  <a:lnTo>
                    <a:pt x="1710900" y="83591"/>
                  </a:lnTo>
                  <a:lnTo>
                    <a:pt x="1695713" y="83591"/>
                  </a:lnTo>
                  <a:lnTo>
                    <a:pt x="1718493" y="88001"/>
                  </a:lnTo>
                  <a:lnTo>
                    <a:pt x="1714687" y="96799"/>
                  </a:lnTo>
                  <a:lnTo>
                    <a:pt x="1671021" y="98993"/>
                  </a:lnTo>
                  <a:lnTo>
                    <a:pt x="1678614" y="101209"/>
                  </a:lnTo>
                  <a:lnTo>
                    <a:pt x="1684314" y="105597"/>
                  </a:lnTo>
                  <a:lnTo>
                    <a:pt x="1699501" y="107791"/>
                  </a:lnTo>
                  <a:lnTo>
                    <a:pt x="1697607" y="125408"/>
                  </a:lnTo>
                  <a:lnTo>
                    <a:pt x="1691907" y="123193"/>
                  </a:lnTo>
                  <a:lnTo>
                    <a:pt x="1669127" y="125408"/>
                  </a:lnTo>
                  <a:lnTo>
                    <a:pt x="1682420" y="125408"/>
                  </a:lnTo>
                  <a:lnTo>
                    <a:pt x="1682420" y="134206"/>
                  </a:lnTo>
                  <a:lnTo>
                    <a:pt x="1695713" y="129796"/>
                  </a:lnTo>
                  <a:lnTo>
                    <a:pt x="1701394" y="138594"/>
                  </a:lnTo>
                  <a:lnTo>
                    <a:pt x="1669127" y="140789"/>
                  </a:lnTo>
                  <a:lnTo>
                    <a:pt x="1671021" y="134206"/>
                  </a:lnTo>
                  <a:lnTo>
                    <a:pt x="1665321" y="140789"/>
                  </a:lnTo>
                  <a:lnTo>
                    <a:pt x="1665321" y="145198"/>
                  </a:lnTo>
                  <a:lnTo>
                    <a:pt x="1678614" y="145198"/>
                  </a:lnTo>
                  <a:lnTo>
                    <a:pt x="1684314" y="153996"/>
                  </a:lnTo>
                  <a:lnTo>
                    <a:pt x="1627354" y="147392"/>
                  </a:lnTo>
                  <a:lnTo>
                    <a:pt x="1634947" y="153996"/>
                  </a:lnTo>
                  <a:lnTo>
                    <a:pt x="1604574" y="153996"/>
                  </a:lnTo>
                  <a:lnTo>
                    <a:pt x="1612167" y="158406"/>
                  </a:lnTo>
                  <a:lnTo>
                    <a:pt x="1600768" y="160600"/>
                  </a:lnTo>
                  <a:lnTo>
                    <a:pt x="1625571" y="163203"/>
                  </a:lnTo>
                  <a:lnTo>
                    <a:pt x="1608361" y="167204"/>
                  </a:lnTo>
                  <a:lnTo>
                    <a:pt x="1627354" y="164988"/>
                  </a:lnTo>
                  <a:lnTo>
                    <a:pt x="1631141" y="171592"/>
                  </a:lnTo>
                  <a:lnTo>
                    <a:pt x="1625460" y="173808"/>
                  </a:lnTo>
                  <a:lnTo>
                    <a:pt x="1661533" y="184800"/>
                  </a:lnTo>
                  <a:lnTo>
                    <a:pt x="1653940" y="193598"/>
                  </a:lnTo>
                  <a:lnTo>
                    <a:pt x="1661533" y="189188"/>
                  </a:lnTo>
                  <a:lnTo>
                    <a:pt x="1661533" y="200201"/>
                  </a:lnTo>
                  <a:lnTo>
                    <a:pt x="1652028" y="208999"/>
                  </a:lnTo>
                  <a:lnTo>
                    <a:pt x="1652028" y="200201"/>
                  </a:lnTo>
                  <a:lnTo>
                    <a:pt x="1640647" y="208999"/>
                  </a:lnTo>
                  <a:lnTo>
                    <a:pt x="1629248" y="195792"/>
                  </a:lnTo>
                  <a:lnTo>
                    <a:pt x="1598874" y="186994"/>
                  </a:lnTo>
                  <a:lnTo>
                    <a:pt x="1610255" y="198007"/>
                  </a:lnTo>
                  <a:lnTo>
                    <a:pt x="1581775" y="198007"/>
                  </a:lnTo>
                  <a:lnTo>
                    <a:pt x="1570394" y="208999"/>
                  </a:lnTo>
                  <a:lnTo>
                    <a:pt x="1602661" y="208999"/>
                  </a:lnTo>
                  <a:lnTo>
                    <a:pt x="1587474" y="215603"/>
                  </a:lnTo>
                  <a:lnTo>
                    <a:pt x="1652028" y="215603"/>
                  </a:lnTo>
                  <a:lnTo>
                    <a:pt x="1640647" y="219991"/>
                  </a:lnTo>
                  <a:lnTo>
                    <a:pt x="1642541" y="219991"/>
                  </a:lnTo>
                  <a:lnTo>
                    <a:pt x="1522921" y="246407"/>
                  </a:lnTo>
                  <a:lnTo>
                    <a:pt x="1521027" y="250795"/>
                  </a:lnTo>
                  <a:lnTo>
                    <a:pt x="1460261" y="294806"/>
                  </a:lnTo>
                  <a:lnTo>
                    <a:pt x="1458368" y="292590"/>
                  </a:lnTo>
                  <a:lnTo>
                    <a:pt x="1443162" y="299194"/>
                  </a:lnTo>
                  <a:lnTo>
                    <a:pt x="1450756" y="285987"/>
                  </a:lnTo>
                  <a:lnTo>
                    <a:pt x="1439375" y="285987"/>
                  </a:lnTo>
                  <a:lnTo>
                    <a:pt x="1445075" y="288202"/>
                  </a:lnTo>
                  <a:lnTo>
                    <a:pt x="1408983" y="301388"/>
                  </a:lnTo>
                  <a:lnTo>
                    <a:pt x="1416595" y="305798"/>
                  </a:lnTo>
                  <a:lnTo>
                    <a:pt x="1395708" y="314596"/>
                  </a:lnTo>
                  <a:lnTo>
                    <a:pt x="1401389" y="323394"/>
                  </a:lnTo>
                  <a:lnTo>
                    <a:pt x="1384309" y="325588"/>
                  </a:lnTo>
                  <a:lnTo>
                    <a:pt x="1395708" y="327804"/>
                  </a:lnTo>
                  <a:lnTo>
                    <a:pt x="1395708" y="336602"/>
                  </a:lnTo>
                  <a:lnTo>
                    <a:pt x="1371015" y="347594"/>
                  </a:lnTo>
                  <a:lnTo>
                    <a:pt x="1376715" y="352003"/>
                  </a:lnTo>
                  <a:lnTo>
                    <a:pt x="1357722" y="356392"/>
                  </a:lnTo>
                  <a:lnTo>
                    <a:pt x="1367209" y="358586"/>
                  </a:lnTo>
                  <a:lnTo>
                    <a:pt x="1363422" y="373987"/>
                  </a:lnTo>
                  <a:lnTo>
                    <a:pt x="1357722" y="376203"/>
                  </a:lnTo>
                  <a:lnTo>
                    <a:pt x="1361528" y="378397"/>
                  </a:lnTo>
                  <a:lnTo>
                    <a:pt x="1350129" y="395993"/>
                  </a:lnTo>
                  <a:lnTo>
                    <a:pt x="1333048" y="400403"/>
                  </a:lnTo>
                  <a:lnTo>
                    <a:pt x="1342536" y="406985"/>
                  </a:lnTo>
                  <a:lnTo>
                    <a:pt x="1329242" y="411395"/>
                  </a:lnTo>
                  <a:lnTo>
                    <a:pt x="1333048" y="413589"/>
                  </a:lnTo>
                  <a:lnTo>
                    <a:pt x="1327349" y="413589"/>
                  </a:lnTo>
                  <a:lnTo>
                    <a:pt x="1327349" y="404791"/>
                  </a:lnTo>
                  <a:lnTo>
                    <a:pt x="1312162" y="406985"/>
                  </a:lnTo>
                  <a:lnTo>
                    <a:pt x="1323543" y="398187"/>
                  </a:lnTo>
                  <a:lnTo>
                    <a:pt x="1306462" y="400403"/>
                  </a:lnTo>
                  <a:lnTo>
                    <a:pt x="1310250" y="387195"/>
                  </a:lnTo>
                  <a:lnTo>
                    <a:pt x="1283663" y="393799"/>
                  </a:lnTo>
                  <a:lnTo>
                    <a:pt x="1283663" y="395993"/>
                  </a:lnTo>
                  <a:lnTo>
                    <a:pt x="1276070" y="395993"/>
                  </a:lnTo>
                  <a:lnTo>
                    <a:pt x="1283663" y="391605"/>
                  </a:lnTo>
                  <a:lnTo>
                    <a:pt x="1276070" y="391605"/>
                  </a:lnTo>
                  <a:lnTo>
                    <a:pt x="1268476" y="378397"/>
                  </a:lnTo>
                  <a:lnTo>
                    <a:pt x="1276070" y="369599"/>
                  </a:lnTo>
                  <a:lnTo>
                    <a:pt x="1260883" y="360801"/>
                  </a:lnTo>
                  <a:lnTo>
                    <a:pt x="1270389" y="349788"/>
                  </a:lnTo>
                  <a:lnTo>
                    <a:pt x="1260883" y="354197"/>
                  </a:lnTo>
                  <a:lnTo>
                    <a:pt x="1255183" y="332192"/>
                  </a:lnTo>
                  <a:lnTo>
                    <a:pt x="1272282" y="327804"/>
                  </a:lnTo>
                  <a:lnTo>
                    <a:pt x="1268476" y="327804"/>
                  </a:lnTo>
                  <a:lnTo>
                    <a:pt x="1270389" y="325588"/>
                  </a:lnTo>
                  <a:lnTo>
                    <a:pt x="1257096" y="329998"/>
                  </a:lnTo>
                  <a:lnTo>
                    <a:pt x="1258989" y="323394"/>
                  </a:lnTo>
                  <a:lnTo>
                    <a:pt x="1277982" y="323394"/>
                  </a:lnTo>
                  <a:lnTo>
                    <a:pt x="1270389" y="307992"/>
                  </a:lnTo>
                  <a:lnTo>
                    <a:pt x="1264689" y="316790"/>
                  </a:lnTo>
                  <a:lnTo>
                    <a:pt x="1251396" y="327804"/>
                  </a:lnTo>
                  <a:lnTo>
                    <a:pt x="1255183" y="303604"/>
                  </a:lnTo>
                  <a:lnTo>
                    <a:pt x="1272282" y="297000"/>
                  </a:lnTo>
                  <a:lnTo>
                    <a:pt x="1245696" y="301388"/>
                  </a:lnTo>
                  <a:lnTo>
                    <a:pt x="1247590" y="292590"/>
                  </a:lnTo>
                  <a:lnTo>
                    <a:pt x="1245696" y="292590"/>
                  </a:lnTo>
                  <a:lnTo>
                    <a:pt x="1277982" y="274995"/>
                  </a:lnTo>
                  <a:lnTo>
                    <a:pt x="1243802" y="290396"/>
                  </a:lnTo>
                  <a:lnTo>
                    <a:pt x="1264689" y="274995"/>
                  </a:lnTo>
                  <a:lnTo>
                    <a:pt x="1249502" y="274995"/>
                  </a:lnTo>
                  <a:lnTo>
                    <a:pt x="1255183" y="264003"/>
                  </a:lnTo>
                  <a:lnTo>
                    <a:pt x="1291275" y="264003"/>
                  </a:lnTo>
                  <a:lnTo>
                    <a:pt x="1285576" y="259593"/>
                  </a:lnTo>
                  <a:lnTo>
                    <a:pt x="1289363" y="257399"/>
                  </a:lnTo>
                  <a:lnTo>
                    <a:pt x="1251396" y="261787"/>
                  </a:lnTo>
                  <a:lnTo>
                    <a:pt x="1289363" y="246407"/>
                  </a:lnTo>
                  <a:lnTo>
                    <a:pt x="1260883" y="248601"/>
                  </a:lnTo>
                  <a:lnTo>
                    <a:pt x="1296956" y="239803"/>
                  </a:lnTo>
                  <a:lnTo>
                    <a:pt x="1291275" y="239803"/>
                  </a:lnTo>
                  <a:lnTo>
                    <a:pt x="1296956" y="233199"/>
                  </a:lnTo>
                  <a:lnTo>
                    <a:pt x="1306462" y="231005"/>
                  </a:lnTo>
                  <a:lnTo>
                    <a:pt x="1296956" y="231005"/>
                  </a:lnTo>
                  <a:lnTo>
                    <a:pt x="1312162" y="217797"/>
                  </a:lnTo>
                  <a:lnTo>
                    <a:pt x="1266583" y="206805"/>
                  </a:lnTo>
                  <a:lnTo>
                    <a:pt x="1310250" y="208999"/>
                  </a:lnTo>
                  <a:lnTo>
                    <a:pt x="1306462" y="202396"/>
                  </a:lnTo>
                  <a:lnTo>
                    <a:pt x="1300762" y="198007"/>
                  </a:lnTo>
                  <a:lnTo>
                    <a:pt x="1310250" y="198007"/>
                  </a:lnTo>
                  <a:lnTo>
                    <a:pt x="1287469" y="195792"/>
                  </a:lnTo>
                  <a:lnTo>
                    <a:pt x="1306462" y="186994"/>
                  </a:lnTo>
                  <a:lnTo>
                    <a:pt x="1291275" y="186994"/>
                  </a:lnTo>
                  <a:lnTo>
                    <a:pt x="1291275" y="184800"/>
                  </a:lnTo>
                  <a:lnTo>
                    <a:pt x="1289363" y="184800"/>
                  </a:lnTo>
                  <a:lnTo>
                    <a:pt x="1289363" y="182606"/>
                  </a:lnTo>
                  <a:lnTo>
                    <a:pt x="1260883" y="189188"/>
                  </a:lnTo>
                  <a:lnTo>
                    <a:pt x="1276070" y="173808"/>
                  </a:lnTo>
                  <a:lnTo>
                    <a:pt x="1264689" y="176002"/>
                  </a:lnTo>
                  <a:lnTo>
                    <a:pt x="1270389" y="173808"/>
                  </a:lnTo>
                  <a:lnTo>
                    <a:pt x="1268476" y="171592"/>
                  </a:lnTo>
                  <a:lnTo>
                    <a:pt x="1279876" y="167204"/>
                  </a:lnTo>
                  <a:lnTo>
                    <a:pt x="1276070" y="162794"/>
                  </a:lnTo>
                  <a:lnTo>
                    <a:pt x="1276070" y="160600"/>
                  </a:lnTo>
                  <a:lnTo>
                    <a:pt x="1272282" y="151802"/>
                  </a:lnTo>
                  <a:lnTo>
                    <a:pt x="1276070" y="145198"/>
                  </a:lnTo>
                  <a:lnTo>
                    <a:pt x="1262777" y="143004"/>
                  </a:lnTo>
                  <a:lnTo>
                    <a:pt x="1277982" y="136400"/>
                  </a:lnTo>
                  <a:lnTo>
                    <a:pt x="1260883" y="120999"/>
                  </a:lnTo>
                  <a:lnTo>
                    <a:pt x="1260883" y="114395"/>
                  </a:lnTo>
                  <a:lnTo>
                    <a:pt x="1148857" y="103403"/>
                  </a:lnTo>
                  <a:lnTo>
                    <a:pt x="1167850" y="98993"/>
                  </a:lnTo>
                  <a:lnTo>
                    <a:pt x="1141263" y="96799"/>
                  </a:lnTo>
                  <a:lnTo>
                    <a:pt x="1141263" y="94605"/>
                  </a:lnTo>
                  <a:lnTo>
                    <a:pt x="1139370" y="92389"/>
                  </a:lnTo>
                  <a:lnTo>
                    <a:pt x="1196330" y="85807"/>
                  </a:lnTo>
                  <a:lnTo>
                    <a:pt x="1154557" y="81397"/>
                  </a:lnTo>
                  <a:lnTo>
                    <a:pt x="1160256" y="79203"/>
                  </a:lnTo>
                  <a:lnTo>
                    <a:pt x="1135564" y="74793"/>
                  </a:lnTo>
                  <a:lnTo>
                    <a:pt x="1249502" y="43990"/>
                  </a:lnTo>
                  <a:lnTo>
                    <a:pt x="1230509" y="46205"/>
                  </a:lnTo>
                  <a:lnTo>
                    <a:pt x="1224810" y="39602"/>
                  </a:lnTo>
                  <a:lnTo>
                    <a:pt x="1300762" y="19790"/>
                  </a:lnTo>
                  <a:lnTo>
                    <a:pt x="1342536" y="26394"/>
                  </a:lnTo>
                  <a:lnTo>
                    <a:pt x="1321649" y="17596"/>
                  </a:lnTo>
                  <a:lnTo>
                    <a:pt x="1374821" y="13208"/>
                  </a:lnTo>
                  <a:lnTo>
                    <a:pt x="1374821" y="22006"/>
                  </a:lnTo>
                  <a:lnTo>
                    <a:pt x="1418488" y="17596"/>
                  </a:lnTo>
                  <a:lnTo>
                    <a:pt x="1418488" y="10992"/>
                  </a:lnTo>
                  <a:lnTo>
                    <a:pt x="1469749" y="17596"/>
                  </a:lnTo>
                  <a:lnTo>
                    <a:pt x="1475448" y="10992"/>
                  </a:lnTo>
                  <a:lnTo>
                    <a:pt x="1465961" y="8798"/>
                  </a:lnTo>
                  <a:lnTo>
                    <a:pt x="1507734" y="6604"/>
                  </a:lnTo>
                  <a:lnTo>
                    <a:pt x="1458368" y="4410"/>
                  </a:lnTo>
                  <a:lnTo>
                    <a:pt x="1543808" y="2194"/>
                  </a:lnTo>
                  <a:close/>
                </a:path>
              </a:pathLst>
            </a:custGeom>
            <a:solidFill>
              <a:srgbClr val="DAE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Rounded Rectangle 62">
              <a:extLst>
                <a:ext uri="{FF2B5EF4-FFF2-40B4-BE49-F238E27FC236}">
                  <a16:creationId xmlns:a16="http://schemas.microsoft.com/office/drawing/2014/main" id="{F4DF9E30-F5FF-4B43-AEAD-46D90301FF6E}"/>
                </a:ext>
              </a:extLst>
            </p:cNvPr>
            <p:cNvSpPr/>
            <p:nvPr/>
          </p:nvSpPr>
          <p:spPr>
            <a:xfrm>
              <a:off x="4946102" y="1700445"/>
              <a:ext cx="2139656" cy="191979"/>
            </a:xfrm>
            <a:prstGeom prst="roundRect">
              <a:avLst>
                <a:gd name="adj" fmla="val 33335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    Search…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3" name="Graphic 262" descr="Research with solid fill">
              <a:extLst>
                <a:ext uri="{FF2B5EF4-FFF2-40B4-BE49-F238E27FC236}">
                  <a16:creationId xmlns:a16="http://schemas.microsoft.com/office/drawing/2014/main" id="{A882AF64-0148-48B0-AFFE-B8DF0D000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65932" y="1611887"/>
              <a:ext cx="464265" cy="464265"/>
            </a:xfrm>
            <a:prstGeom prst="rect">
              <a:avLst/>
            </a:prstGeom>
          </p:spPr>
        </p:pic>
        <p:sp>
          <p:nvSpPr>
            <p:cNvPr id="264" name="Star: 4 Points 263">
              <a:extLst>
                <a:ext uri="{FF2B5EF4-FFF2-40B4-BE49-F238E27FC236}">
                  <a16:creationId xmlns:a16="http://schemas.microsoft.com/office/drawing/2014/main" id="{C90F3ACB-EF20-42C9-92FF-7FF04FEA4A91}"/>
                </a:ext>
              </a:extLst>
            </p:cNvPr>
            <p:cNvSpPr/>
            <p:nvPr/>
          </p:nvSpPr>
          <p:spPr>
            <a:xfrm>
              <a:off x="5296865" y="3772347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Star: 4 Points 264">
              <a:extLst>
                <a:ext uri="{FF2B5EF4-FFF2-40B4-BE49-F238E27FC236}">
                  <a16:creationId xmlns:a16="http://schemas.microsoft.com/office/drawing/2014/main" id="{9A968478-4CE2-4E3F-AB91-F7FDB63213D4}"/>
                </a:ext>
              </a:extLst>
            </p:cNvPr>
            <p:cNvSpPr/>
            <p:nvPr/>
          </p:nvSpPr>
          <p:spPr>
            <a:xfrm>
              <a:off x="5825502" y="4061218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Star: 4 Points 265">
              <a:extLst>
                <a:ext uri="{FF2B5EF4-FFF2-40B4-BE49-F238E27FC236}">
                  <a16:creationId xmlns:a16="http://schemas.microsoft.com/office/drawing/2014/main" id="{3BFA088D-F92E-4227-8B2A-0723D8FD84D7}"/>
                </a:ext>
              </a:extLst>
            </p:cNvPr>
            <p:cNvSpPr/>
            <p:nvPr/>
          </p:nvSpPr>
          <p:spPr>
            <a:xfrm>
              <a:off x="5478788" y="4939339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Star: 4 Points 266">
              <a:extLst>
                <a:ext uri="{FF2B5EF4-FFF2-40B4-BE49-F238E27FC236}">
                  <a16:creationId xmlns:a16="http://schemas.microsoft.com/office/drawing/2014/main" id="{31B38621-084E-4BE4-AF76-824D91320740}"/>
                </a:ext>
              </a:extLst>
            </p:cNvPr>
            <p:cNvSpPr/>
            <p:nvPr/>
          </p:nvSpPr>
          <p:spPr>
            <a:xfrm>
              <a:off x="5598203" y="3861034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Star: 4 Points 267">
              <a:extLst>
                <a:ext uri="{FF2B5EF4-FFF2-40B4-BE49-F238E27FC236}">
                  <a16:creationId xmlns:a16="http://schemas.microsoft.com/office/drawing/2014/main" id="{FC07B59C-8F6A-4F88-908E-EDB2524BED30}"/>
                </a:ext>
              </a:extLst>
            </p:cNvPr>
            <p:cNvSpPr/>
            <p:nvPr/>
          </p:nvSpPr>
          <p:spPr>
            <a:xfrm>
              <a:off x="5206136" y="3119696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Star: 4 Points 268">
              <a:extLst>
                <a:ext uri="{FF2B5EF4-FFF2-40B4-BE49-F238E27FC236}">
                  <a16:creationId xmlns:a16="http://schemas.microsoft.com/office/drawing/2014/main" id="{6EA0E6FF-7B0F-430A-9F60-D6FC1F1F9E3C}"/>
                </a:ext>
              </a:extLst>
            </p:cNvPr>
            <p:cNvSpPr/>
            <p:nvPr/>
          </p:nvSpPr>
          <p:spPr>
            <a:xfrm>
              <a:off x="4721767" y="2974486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Star: 4 Points 269">
              <a:extLst>
                <a:ext uri="{FF2B5EF4-FFF2-40B4-BE49-F238E27FC236}">
                  <a16:creationId xmlns:a16="http://schemas.microsoft.com/office/drawing/2014/main" id="{3DEBF87E-DC45-4CB6-AA2D-CE50876FEC1A}"/>
                </a:ext>
              </a:extLst>
            </p:cNvPr>
            <p:cNvSpPr/>
            <p:nvPr/>
          </p:nvSpPr>
          <p:spPr>
            <a:xfrm>
              <a:off x="5022228" y="3470049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Star: 4 Points 270">
              <a:extLst>
                <a:ext uri="{FF2B5EF4-FFF2-40B4-BE49-F238E27FC236}">
                  <a16:creationId xmlns:a16="http://schemas.microsoft.com/office/drawing/2014/main" id="{4F5B486B-3CBA-4026-B6AB-6AD20E5DE735}"/>
                </a:ext>
              </a:extLst>
            </p:cNvPr>
            <p:cNvSpPr/>
            <p:nvPr/>
          </p:nvSpPr>
          <p:spPr>
            <a:xfrm>
              <a:off x="4792561" y="3292756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Star: 4 Points 271">
              <a:extLst>
                <a:ext uri="{FF2B5EF4-FFF2-40B4-BE49-F238E27FC236}">
                  <a16:creationId xmlns:a16="http://schemas.microsoft.com/office/drawing/2014/main" id="{6243F6AE-9BD4-4C51-94BB-A79FE2B59082}"/>
                </a:ext>
              </a:extLst>
            </p:cNvPr>
            <p:cNvSpPr/>
            <p:nvPr/>
          </p:nvSpPr>
          <p:spPr>
            <a:xfrm>
              <a:off x="4977231" y="2880015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Star: 4 Points 272">
              <a:extLst>
                <a:ext uri="{FF2B5EF4-FFF2-40B4-BE49-F238E27FC236}">
                  <a16:creationId xmlns:a16="http://schemas.microsoft.com/office/drawing/2014/main" id="{96238FDF-8328-45C9-B604-5DAE8A3D2290}"/>
                </a:ext>
              </a:extLst>
            </p:cNvPr>
            <p:cNvSpPr/>
            <p:nvPr/>
          </p:nvSpPr>
          <p:spPr>
            <a:xfrm>
              <a:off x="4938294" y="3127626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Star: 4 Points 273">
              <a:extLst>
                <a:ext uri="{FF2B5EF4-FFF2-40B4-BE49-F238E27FC236}">
                  <a16:creationId xmlns:a16="http://schemas.microsoft.com/office/drawing/2014/main" id="{AB36913C-0E63-42C5-ACFD-3E11D6A04F72}"/>
                </a:ext>
              </a:extLst>
            </p:cNvPr>
            <p:cNvSpPr/>
            <p:nvPr/>
          </p:nvSpPr>
          <p:spPr>
            <a:xfrm>
              <a:off x="4815420" y="2717285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Star: 4 Points 274">
              <a:extLst>
                <a:ext uri="{FF2B5EF4-FFF2-40B4-BE49-F238E27FC236}">
                  <a16:creationId xmlns:a16="http://schemas.microsoft.com/office/drawing/2014/main" id="{643BBF52-67E8-497F-8DA8-5DDB55AF10B3}"/>
                </a:ext>
              </a:extLst>
            </p:cNvPr>
            <p:cNvSpPr/>
            <p:nvPr/>
          </p:nvSpPr>
          <p:spPr>
            <a:xfrm>
              <a:off x="6436402" y="2944283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Star: 4 Points 275">
              <a:extLst>
                <a:ext uri="{FF2B5EF4-FFF2-40B4-BE49-F238E27FC236}">
                  <a16:creationId xmlns:a16="http://schemas.microsoft.com/office/drawing/2014/main" id="{8AE56BF4-BF44-405B-91C2-8B9EC292FE9B}"/>
                </a:ext>
              </a:extLst>
            </p:cNvPr>
            <p:cNvSpPr/>
            <p:nvPr/>
          </p:nvSpPr>
          <p:spPr>
            <a:xfrm>
              <a:off x="6571098" y="2753351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Star: 4 Points 276">
              <a:extLst>
                <a:ext uri="{FF2B5EF4-FFF2-40B4-BE49-F238E27FC236}">
                  <a16:creationId xmlns:a16="http://schemas.microsoft.com/office/drawing/2014/main" id="{71997069-0362-4C7D-9758-9D7D7A9CE0AD}"/>
                </a:ext>
              </a:extLst>
            </p:cNvPr>
            <p:cNvSpPr/>
            <p:nvPr/>
          </p:nvSpPr>
          <p:spPr>
            <a:xfrm>
              <a:off x="6720826" y="2677040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Star: 4 Points 277">
              <a:extLst>
                <a:ext uri="{FF2B5EF4-FFF2-40B4-BE49-F238E27FC236}">
                  <a16:creationId xmlns:a16="http://schemas.microsoft.com/office/drawing/2014/main" id="{B5E6D18F-C13B-48F4-B5FF-6CA3E07F98B9}"/>
                </a:ext>
              </a:extLst>
            </p:cNvPr>
            <p:cNvSpPr/>
            <p:nvPr/>
          </p:nvSpPr>
          <p:spPr>
            <a:xfrm>
              <a:off x="6748812" y="2898978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Star: 4 Points 278">
              <a:extLst>
                <a:ext uri="{FF2B5EF4-FFF2-40B4-BE49-F238E27FC236}">
                  <a16:creationId xmlns:a16="http://schemas.microsoft.com/office/drawing/2014/main" id="{10C057AE-6DAD-43C3-9023-26AB25A5C2E7}"/>
                </a:ext>
              </a:extLst>
            </p:cNvPr>
            <p:cNvSpPr/>
            <p:nvPr/>
          </p:nvSpPr>
          <p:spPr>
            <a:xfrm>
              <a:off x="6914215" y="2651404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Star: 4 Points 279">
              <a:extLst>
                <a:ext uri="{FF2B5EF4-FFF2-40B4-BE49-F238E27FC236}">
                  <a16:creationId xmlns:a16="http://schemas.microsoft.com/office/drawing/2014/main" id="{41D7D894-886D-45D7-BF76-0FDAE739C685}"/>
                </a:ext>
              </a:extLst>
            </p:cNvPr>
            <p:cNvSpPr/>
            <p:nvPr/>
          </p:nvSpPr>
          <p:spPr>
            <a:xfrm>
              <a:off x="6418207" y="3225930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Star: 4 Points 280">
              <a:extLst>
                <a:ext uri="{FF2B5EF4-FFF2-40B4-BE49-F238E27FC236}">
                  <a16:creationId xmlns:a16="http://schemas.microsoft.com/office/drawing/2014/main" id="{54D6BDAC-9EAE-4965-883F-26BA82A7D4A6}"/>
                </a:ext>
              </a:extLst>
            </p:cNvPr>
            <p:cNvSpPr/>
            <p:nvPr/>
          </p:nvSpPr>
          <p:spPr>
            <a:xfrm>
              <a:off x="6639596" y="3183049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Star: 4 Points 281">
              <a:extLst>
                <a:ext uri="{FF2B5EF4-FFF2-40B4-BE49-F238E27FC236}">
                  <a16:creationId xmlns:a16="http://schemas.microsoft.com/office/drawing/2014/main" id="{C8DB231D-8E0B-42FF-A107-B045BE0442BD}"/>
                </a:ext>
              </a:extLst>
            </p:cNvPr>
            <p:cNvSpPr/>
            <p:nvPr/>
          </p:nvSpPr>
          <p:spPr>
            <a:xfrm>
              <a:off x="6937074" y="2874133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Star: 4 Points 282">
              <a:extLst>
                <a:ext uri="{FF2B5EF4-FFF2-40B4-BE49-F238E27FC236}">
                  <a16:creationId xmlns:a16="http://schemas.microsoft.com/office/drawing/2014/main" id="{9483C6C4-A8E6-4F66-9CB1-05E4E96941BC}"/>
                </a:ext>
              </a:extLst>
            </p:cNvPr>
            <p:cNvSpPr/>
            <p:nvPr/>
          </p:nvSpPr>
          <p:spPr>
            <a:xfrm>
              <a:off x="6627438" y="3618918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Star: 4 Points 283">
              <a:extLst>
                <a:ext uri="{FF2B5EF4-FFF2-40B4-BE49-F238E27FC236}">
                  <a16:creationId xmlns:a16="http://schemas.microsoft.com/office/drawing/2014/main" id="{8FA12BB2-E377-43DC-9C73-3BAAE57F64D2}"/>
                </a:ext>
              </a:extLst>
            </p:cNvPr>
            <p:cNvSpPr/>
            <p:nvPr/>
          </p:nvSpPr>
          <p:spPr>
            <a:xfrm>
              <a:off x="6956243" y="4107063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Star: 4 Points 284">
              <a:extLst>
                <a:ext uri="{FF2B5EF4-FFF2-40B4-BE49-F238E27FC236}">
                  <a16:creationId xmlns:a16="http://schemas.microsoft.com/office/drawing/2014/main" id="{6D2A4F8C-42F7-4967-832B-C4F1D99E53CF}"/>
                </a:ext>
              </a:extLst>
            </p:cNvPr>
            <p:cNvSpPr/>
            <p:nvPr/>
          </p:nvSpPr>
          <p:spPr>
            <a:xfrm>
              <a:off x="6639596" y="2834411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Star: 4 Points 285">
              <a:extLst>
                <a:ext uri="{FF2B5EF4-FFF2-40B4-BE49-F238E27FC236}">
                  <a16:creationId xmlns:a16="http://schemas.microsoft.com/office/drawing/2014/main" id="{3F4AA481-ACA3-4A19-9FE4-7A7A50A3F2A0}"/>
                </a:ext>
              </a:extLst>
            </p:cNvPr>
            <p:cNvSpPr/>
            <p:nvPr/>
          </p:nvSpPr>
          <p:spPr>
            <a:xfrm>
              <a:off x="6820645" y="2772742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Star: 4 Points 286">
              <a:extLst>
                <a:ext uri="{FF2B5EF4-FFF2-40B4-BE49-F238E27FC236}">
                  <a16:creationId xmlns:a16="http://schemas.microsoft.com/office/drawing/2014/main" id="{90AA0777-413B-4385-8F7A-0BEF49219044}"/>
                </a:ext>
              </a:extLst>
            </p:cNvPr>
            <p:cNvSpPr/>
            <p:nvPr/>
          </p:nvSpPr>
          <p:spPr>
            <a:xfrm>
              <a:off x="6956242" y="2478371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Star: 4 Points 287">
              <a:extLst>
                <a:ext uri="{FF2B5EF4-FFF2-40B4-BE49-F238E27FC236}">
                  <a16:creationId xmlns:a16="http://schemas.microsoft.com/office/drawing/2014/main" id="{C8DA545F-2A70-4E11-9BF0-B593B8F862A9}"/>
                </a:ext>
              </a:extLst>
            </p:cNvPr>
            <p:cNvSpPr/>
            <p:nvPr/>
          </p:nvSpPr>
          <p:spPr>
            <a:xfrm>
              <a:off x="6707758" y="2512102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Star: 4 Points 288">
              <a:extLst>
                <a:ext uri="{FF2B5EF4-FFF2-40B4-BE49-F238E27FC236}">
                  <a16:creationId xmlns:a16="http://schemas.microsoft.com/office/drawing/2014/main" id="{60F7B7D1-E15E-42CF-B5A7-C5E3EFEE7DEC}"/>
                </a:ext>
              </a:extLst>
            </p:cNvPr>
            <p:cNvSpPr/>
            <p:nvPr/>
          </p:nvSpPr>
          <p:spPr>
            <a:xfrm>
              <a:off x="6829544" y="2375416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Star: 4 Points 289">
              <a:extLst>
                <a:ext uri="{FF2B5EF4-FFF2-40B4-BE49-F238E27FC236}">
                  <a16:creationId xmlns:a16="http://schemas.microsoft.com/office/drawing/2014/main" id="{61D440CD-7208-414B-B3F9-BFE3506EA746}"/>
                </a:ext>
              </a:extLst>
            </p:cNvPr>
            <p:cNvSpPr/>
            <p:nvPr/>
          </p:nvSpPr>
          <p:spPr>
            <a:xfrm>
              <a:off x="5378648" y="4160327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72E70628-9067-4E0C-B19F-7C9AD9967134}"/>
                </a:ext>
              </a:extLst>
            </p:cNvPr>
            <p:cNvGrpSpPr/>
            <p:nvPr/>
          </p:nvGrpSpPr>
          <p:grpSpPr>
            <a:xfrm>
              <a:off x="4614839" y="5615370"/>
              <a:ext cx="2625732" cy="618579"/>
              <a:chOff x="709787" y="5623837"/>
              <a:chExt cx="2625732" cy="618579"/>
            </a:xfrm>
          </p:grpSpPr>
          <p:sp>
            <p:nvSpPr>
              <p:cNvPr id="234" name="Rounded Rectangle 9">
                <a:extLst>
                  <a:ext uri="{FF2B5EF4-FFF2-40B4-BE49-F238E27FC236}">
                    <a16:creationId xmlns:a16="http://schemas.microsoft.com/office/drawing/2014/main" id="{09AEDC01-CFE0-4E8F-80CC-8C0D044EEB76}"/>
                  </a:ext>
                </a:extLst>
              </p:cNvPr>
              <p:cNvSpPr/>
              <p:nvPr/>
            </p:nvSpPr>
            <p:spPr>
              <a:xfrm flipV="1">
                <a:off x="1554274" y="6210016"/>
                <a:ext cx="928857" cy="32400"/>
              </a:xfrm>
              <a:prstGeom prst="roundRect">
                <a:avLst>
                  <a:gd name="adj" fmla="val 43367"/>
                </a:avLst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8831E47-F9CA-4A88-ADD1-E7699FB08483}"/>
                  </a:ext>
                </a:extLst>
              </p:cNvPr>
              <p:cNvSpPr/>
              <p:nvPr/>
            </p:nvSpPr>
            <p:spPr>
              <a:xfrm>
                <a:off x="767790" y="5623837"/>
                <a:ext cx="2497655" cy="45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BFDBC842-32C4-40CF-AF9C-BAE873BC44D5}"/>
                  </a:ext>
                </a:extLst>
              </p:cNvPr>
              <p:cNvSpPr/>
              <p:nvPr/>
            </p:nvSpPr>
            <p:spPr>
              <a:xfrm>
                <a:off x="709787" y="5687604"/>
                <a:ext cx="2625732" cy="443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61" name="Graphic 360" descr="User outline">
                <a:extLst>
                  <a:ext uri="{FF2B5EF4-FFF2-40B4-BE49-F238E27FC236}">
                    <a16:creationId xmlns:a16="http://schemas.microsoft.com/office/drawing/2014/main" id="{81D8DFDE-CCC3-4EF8-B0C0-1BAD36E3C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704" y="5681107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362" name="Graphic 361" descr="Ringer outline">
                <a:extLst>
                  <a:ext uri="{FF2B5EF4-FFF2-40B4-BE49-F238E27FC236}">
                    <a16:creationId xmlns:a16="http://schemas.microsoft.com/office/drawing/2014/main" id="{F95759E1-BE29-4E07-AB3C-C0DAF3C7A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835516" y="5687604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363" name="Graphic 362" descr="Home outline">
                <a:extLst>
                  <a:ext uri="{FF2B5EF4-FFF2-40B4-BE49-F238E27FC236}">
                    <a16:creationId xmlns:a16="http://schemas.microsoft.com/office/drawing/2014/main" id="{1654BF14-5B16-45FF-B981-AAE897B5A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570493" y="5681107"/>
                <a:ext cx="244951" cy="244951"/>
              </a:xfrm>
              <a:prstGeom prst="rect">
                <a:avLst/>
              </a:prstGeom>
            </p:spPr>
          </p:pic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BC0240F0-1A40-47F6-BBAC-A8D4F2C22184}"/>
                  </a:ext>
                </a:extLst>
              </p:cNvPr>
              <p:cNvSpPr txBox="1"/>
              <p:nvPr/>
            </p:nvSpPr>
            <p:spPr>
              <a:xfrm>
                <a:off x="1409878" y="5869728"/>
                <a:ext cx="566181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Research</a:t>
                </a:r>
                <a:endParaRPr kumimoji="0" lang="en-CO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endParaRP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0B267458-C4C6-4A73-BD8E-45C15CC1A9D1}"/>
                  </a:ext>
                </a:extLst>
              </p:cNvPr>
              <p:cNvSpPr txBox="1"/>
              <p:nvPr/>
            </p:nvSpPr>
            <p:spPr>
              <a:xfrm>
                <a:off x="2095486" y="5872039"/>
                <a:ext cx="50045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Favorite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DDED5339-EC14-478A-8A93-06425F5F1728}"/>
                  </a:ext>
                </a:extLst>
              </p:cNvPr>
              <p:cNvSpPr txBox="1"/>
              <p:nvPr/>
            </p:nvSpPr>
            <p:spPr>
              <a:xfrm>
                <a:off x="2619606" y="5883886"/>
                <a:ext cx="67197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Notifications</a:t>
                </a: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AD07B94-905C-4472-A340-C8274F2F525B}"/>
                  </a:ext>
                </a:extLst>
              </p:cNvPr>
              <p:cNvSpPr txBox="1"/>
              <p:nvPr/>
            </p:nvSpPr>
            <p:spPr>
              <a:xfrm>
                <a:off x="784413" y="5868051"/>
                <a:ext cx="51648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Account</a:t>
                </a:r>
              </a:p>
            </p:txBody>
          </p: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2B6FDDC0-4666-4581-8C90-FE6842CAD6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13" y="5623837"/>
                <a:ext cx="26191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9" name="Graphic 368" descr="Badge Heart with solid fill">
                <a:extLst>
                  <a:ext uri="{FF2B5EF4-FFF2-40B4-BE49-F238E27FC236}">
                    <a16:creationId xmlns:a16="http://schemas.microsoft.com/office/drawing/2014/main" id="{048CA0B4-E015-455D-AC6E-D6EB1BE0E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93800" y="5650784"/>
                <a:ext cx="316829" cy="316829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EB5D3E-159B-447E-BA55-CE994436B28D}"/>
              </a:ext>
            </a:extLst>
          </p:cNvPr>
          <p:cNvGrpSpPr/>
          <p:nvPr/>
        </p:nvGrpSpPr>
        <p:grpSpPr>
          <a:xfrm>
            <a:off x="8155050" y="394987"/>
            <a:ext cx="2939924" cy="5988050"/>
            <a:chOff x="8155050" y="431817"/>
            <a:chExt cx="2939924" cy="5988050"/>
          </a:xfrm>
        </p:grpSpPr>
        <p:sp>
          <p:nvSpPr>
            <p:cNvPr id="308" name="Rounded Rectangle 6">
              <a:extLst>
                <a:ext uri="{FF2B5EF4-FFF2-40B4-BE49-F238E27FC236}">
                  <a16:creationId xmlns:a16="http://schemas.microsoft.com/office/drawing/2014/main" id="{C15CABDB-B1DC-4C00-871A-1C9717797050}"/>
                </a:ext>
              </a:extLst>
            </p:cNvPr>
            <p:cNvSpPr/>
            <p:nvPr/>
          </p:nvSpPr>
          <p:spPr>
            <a:xfrm>
              <a:off x="8181935" y="431817"/>
              <a:ext cx="2884662" cy="5988050"/>
            </a:xfrm>
            <a:prstGeom prst="roundRect">
              <a:avLst>
                <a:gd name="adj" fmla="val 14848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Rounded Rectangle 8">
              <a:extLst>
                <a:ext uri="{FF2B5EF4-FFF2-40B4-BE49-F238E27FC236}">
                  <a16:creationId xmlns:a16="http://schemas.microsoft.com/office/drawing/2014/main" id="{E9FB44CC-3CD1-49C8-B03E-DEFE5A832CBB}"/>
                </a:ext>
              </a:extLst>
            </p:cNvPr>
            <p:cNvSpPr/>
            <p:nvPr/>
          </p:nvSpPr>
          <p:spPr>
            <a:xfrm>
              <a:off x="8214866" y="466642"/>
              <a:ext cx="2818800" cy="5918400"/>
            </a:xfrm>
            <a:prstGeom prst="roundRect">
              <a:avLst>
                <a:gd name="adj" fmla="val 14284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Rounded Rectangle 5">
              <a:extLst>
                <a:ext uri="{FF2B5EF4-FFF2-40B4-BE49-F238E27FC236}">
                  <a16:creationId xmlns:a16="http://schemas.microsoft.com/office/drawing/2014/main" id="{8B8C87EB-406D-480A-A5E2-A7D9BC4193C6}"/>
                </a:ext>
              </a:extLst>
            </p:cNvPr>
            <p:cNvSpPr/>
            <p:nvPr/>
          </p:nvSpPr>
          <p:spPr>
            <a:xfrm>
              <a:off x="8309262" y="560819"/>
              <a:ext cx="2630466" cy="5724395"/>
            </a:xfrm>
            <a:prstGeom prst="roundRect">
              <a:avLst>
                <a:gd name="adj" fmla="val 1050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Rounded Rectangle 15">
              <a:extLst>
                <a:ext uri="{FF2B5EF4-FFF2-40B4-BE49-F238E27FC236}">
                  <a16:creationId xmlns:a16="http://schemas.microsoft.com/office/drawing/2014/main" id="{56BB45ED-F37D-4716-ABE8-822AC6F1538D}"/>
                </a:ext>
              </a:extLst>
            </p:cNvPr>
            <p:cNvSpPr/>
            <p:nvPr/>
          </p:nvSpPr>
          <p:spPr>
            <a:xfrm>
              <a:off x="8307117" y="563644"/>
              <a:ext cx="2632382" cy="683913"/>
            </a:xfrm>
            <a:prstGeom prst="roundRect">
              <a:avLst>
                <a:gd name="adj" fmla="val 40715"/>
              </a:avLst>
            </a:prstGeom>
            <a:solidFill>
              <a:srgbClr val="A1C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Rounded Rectangle 69">
              <a:extLst>
                <a:ext uri="{FF2B5EF4-FFF2-40B4-BE49-F238E27FC236}">
                  <a16:creationId xmlns:a16="http://schemas.microsoft.com/office/drawing/2014/main" id="{00474B8D-5726-4072-82C1-CA68105948F6}"/>
                </a:ext>
              </a:extLst>
            </p:cNvPr>
            <p:cNvSpPr/>
            <p:nvPr/>
          </p:nvSpPr>
          <p:spPr>
            <a:xfrm rot="16200000" flipV="1">
              <a:off x="10663716" y="2912056"/>
              <a:ext cx="816798" cy="45719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Rounded Rectangle 70">
              <a:extLst>
                <a:ext uri="{FF2B5EF4-FFF2-40B4-BE49-F238E27FC236}">
                  <a16:creationId xmlns:a16="http://schemas.microsoft.com/office/drawing/2014/main" id="{0AB73629-19FD-4B8B-B3BC-3C67456F19CA}"/>
                </a:ext>
              </a:extLst>
            </p:cNvPr>
            <p:cNvSpPr/>
            <p:nvPr/>
          </p:nvSpPr>
          <p:spPr>
            <a:xfrm rot="16200000" flipV="1">
              <a:off x="8085037" y="1530710"/>
              <a:ext cx="197421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Rounded Rectangle 71">
              <a:extLst>
                <a:ext uri="{FF2B5EF4-FFF2-40B4-BE49-F238E27FC236}">
                  <a16:creationId xmlns:a16="http://schemas.microsoft.com/office/drawing/2014/main" id="{1496642D-69F4-4033-A11F-4DF135D5DBAF}"/>
                </a:ext>
              </a:extLst>
            </p:cNvPr>
            <p:cNvSpPr/>
            <p:nvPr/>
          </p:nvSpPr>
          <p:spPr>
            <a:xfrm rot="16200000" flipV="1">
              <a:off x="7946596" y="2587372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Rounded Rectangle 72">
              <a:extLst>
                <a:ext uri="{FF2B5EF4-FFF2-40B4-BE49-F238E27FC236}">
                  <a16:creationId xmlns:a16="http://schemas.microsoft.com/office/drawing/2014/main" id="{BF1D1633-D6D8-49C6-81C6-2D9A3527125C}"/>
                </a:ext>
              </a:extLst>
            </p:cNvPr>
            <p:cNvSpPr/>
            <p:nvPr/>
          </p:nvSpPr>
          <p:spPr>
            <a:xfrm rot="16200000" flipV="1">
              <a:off x="7946596" y="3143368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Rounded Rectangle 7">
              <a:extLst>
                <a:ext uri="{FF2B5EF4-FFF2-40B4-BE49-F238E27FC236}">
                  <a16:creationId xmlns:a16="http://schemas.microsoft.com/office/drawing/2014/main" id="{29914D0A-BDD8-4C0C-977B-8C17230A9403}"/>
                </a:ext>
              </a:extLst>
            </p:cNvPr>
            <p:cNvSpPr/>
            <p:nvPr/>
          </p:nvSpPr>
          <p:spPr>
            <a:xfrm>
              <a:off x="9078976" y="470714"/>
              <a:ext cx="1090577" cy="319325"/>
            </a:xfrm>
            <a:prstGeom prst="roundRect">
              <a:avLst>
                <a:gd name="adj" fmla="val 44799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Rounded Rectangle 10">
              <a:extLst>
                <a:ext uri="{FF2B5EF4-FFF2-40B4-BE49-F238E27FC236}">
                  <a16:creationId xmlns:a16="http://schemas.microsoft.com/office/drawing/2014/main" id="{11C02768-3727-43E8-8783-FD781957CD28}"/>
                </a:ext>
              </a:extLst>
            </p:cNvPr>
            <p:cNvSpPr/>
            <p:nvPr/>
          </p:nvSpPr>
          <p:spPr>
            <a:xfrm>
              <a:off x="9078976" y="466642"/>
              <a:ext cx="1090577" cy="163736"/>
            </a:xfrm>
            <a:prstGeom prst="roundRect">
              <a:avLst>
                <a:gd name="adj" fmla="val 0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0" name="Picture 2" descr="SWITCH">
              <a:extLst>
                <a:ext uri="{FF2B5EF4-FFF2-40B4-BE49-F238E27FC236}">
                  <a16:creationId xmlns:a16="http://schemas.microsoft.com/office/drawing/2014/main" id="{80DD10FC-A7D0-4C78-94EF-424F8135A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8315" y="818254"/>
              <a:ext cx="1500825" cy="38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16CA724-A87C-4666-B813-8E441D30E428}"/>
                </a:ext>
              </a:extLst>
            </p:cNvPr>
            <p:cNvSpPr/>
            <p:nvPr/>
          </p:nvSpPr>
          <p:spPr>
            <a:xfrm>
              <a:off x="8316504" y="2224506"/>
              <a:ext cx="2630466" cy="2928162"/>
            </a:xfrm>
            <a:custGeom>
              <a:avLst/>
              <a:gdLst>
                <a:gd name="connsiteX0" fmla="*/ 881138 w 2630466"/>
                <a:gd name="connsiteY0" fmla="*/ 2879763 h 2928162"/>
                <a:gd name="connsiteX1" fmla="*/ 878464 w 2630466"/>
                <a:gd name="connsiteY1" fmla="*/ 2881806 h 2928162"/>
                <a:gd name="connsiteX2" fmla="*/ 894431 w 2630466"/>
                <a:gd name="connsiteY2" fmla="*/ 2879763 h 2928162"/>
                <a:gd name="connsiteX3" fmla="*/ 1067204 w 2630466"/>
                <a:gd name="connsiteY3" fmla="*/ 2866555 h 2928162"/>
                <a:gd name="connsiteX4" fmla="*/ 1071010 w 2630466"/>
                <a:gd name="connsiteY4" fmla="*/ 2868771 h 2928162"/>
                <a:gd name="connsiteX5" fmla="*/ 1067204 w 2630466"/>
                <a:gd name="connsiteY5" fmla="*/ 2873159 h 2928162"/>
                <a:gd name="connsiteX6" fmla="*/ 1044424 w 2630466"/>
                <a:gd name="connsiteY6" fmla="*/ 2853369 h 2928162"/>
                <a:gd name="connsiteX7" fmla="*/ 1061523 w 2630466"/>
                <a:gd name="connsiteY7" fmla="*/ 2855563 h 2928162"/>
                <a:gd name="connsiteX8" fmla="*/ 1057717 w 2630466"/>
                <a:gd name="connsiteY8" fmla="*/ 2862167 h 2928162"/>
                <a:gd name="connsiteX9" fmla="*/ 1042530 w 2630466"/>
                <a:gd name="connsiteY9" fmla="*/ 2866555 h 2928162"/>
                <a:gd name="connsiteX10" fmla="*/ 1050124 w 2630466"/>
                <a:gd name="connsiteY10" fmla="*/ 2862167 h 2928162"/>
                <a:gd name="connsiteX11" fmla="*/ 1046318 w 2630466"/>
                <a:gd name="connsiteY11" fmla="*/ 2859973 h 2928162"/>
                <a:gd name="connsiteX12" fmla="*/ 1050124 w 2630466"/>
                <a:gd name="connsiteY12" fmla="*/ 2857757 h 2928162"/>
                <a:gd name="connsiteX13" fmla="*/ 1067204 w 2630466"/>
                <a:gd name="connsiteY13" fmla="*/ 2851153 h 2928162"/>
                <a:gd name="connsiteX14" fmla="*/ 1074798 w 2630466"/>
                <a:gd name="connsiteY14" fmla="*/ 2853369 h 2928162"/>
                <a:gd name="connsiteX15" fmla="*/ 1072904 w 2630466"/>
                <a:gd name="connsiteY15" fmla="*/ 2853369 h 2928162"/>
                <a:gd name="connsiteX16" fmla="*/ 1078604 w 2630466"/>
                <a:gd name="connsiteY16" fmla="*/ 2857757 h 2928162"/>
                <a:gd name="connsiteX17" fmla="*/ 1084303 w 2630466"/>
                <a:gd name="connsiteY17" fmla="*/ 2855563 h 2928162"/>
                <a:gd name="connsiteX18" fmla="*/ 1082410 w 2630466"/>
                <a:gd name="connsiteY18" fmla="*/ 2857757 h 2928162"/>
                <a:gd name="connsiteX19" fmla="*/ 1080497 w 2630466"/>
                <a:gd name="connsiteY19" fmla="*/ 2862167 h 2928162"/>
                <a:gd name="connsiteX20" fmla="*/ 1074798 w 2630466"/>
                <a:gd name="connsiteY20" fmla="*/ 2864361 h 2928162"/>
                <a:gd name="connsiteX21" fmla="*/ 1076710 w 2630466"/>
                <a:gd name="connsiteY21" fmla="*/ 2868771 h 2928162"/>
                <a:gd name="connsiteX22" fmla="*/ 1067204 w 2630466"/>
                <a:gd name="connsiteY22" fmla="*/ 2866555 h 2928162"/>
                <a:gd name="connsiteX23" fmla="*/ 1090003 w 2630466"/>
                <a:gd name="connsiteY23" fmla="*/ 2419969 h 2928162"/>
                <a:gd name="connsiteX24" fmla="*/ 1084303 w 2630466"/>
                <a:gd name="connsiteY24" fmla="*/ 2430961 h 2928162"/>
                <a:gd name="connsiteX25" fmla="*/ 1084303 w 2630466"/>
                <a:gd name="connsiteY25" fmla="*/ 2426573 h 2928162"/>
                <a:gd name="connsiteX26" fmla="*/ 1103296 w 2630466"/>
                <a:gd name="connsiteY26" fmla="*/ 2391359 h 2928162"/>
                <a:gd name="connsiteX27" fmla="*/ 1097597 w 2630466"/>
                <a:gd name="connsiteY27" fmla="*/ 2413365 h 2928162"/>
                <a:gd name="connsiteX28" fmla="*/ 1090003 w 2630466"/>
                <a:gd name="connsiteY28" fmla="*/ 2419969 h 2928162"/>
                <a:gd name="connsiteX29" fmla="*/ 1099490 w 2630466"/>
                <a:gd name="connsiteY29" fmla="*/ 2393575 h 2928162"/>
                <a:gd name="connsiteX30" fmla="*/ 1099490 w 2630466"/>
                <a:gd name="connsiteY30" fmla="*/ 1726976 h 2928162"/>
                <a:gd name="connsiteX31" fmla="*/ 1103296 w 2630466"/>
                <a:gd name="connsiteY31" fmla="*/ 1735774 h 2928162"/>
                <a:gd name="connsiteX32" fmla="*/ 1091897 w 2630466"/>
                <a:gd name="connsiteY32" fmla="*/ 1753370 h 2928162"/>
                <a:gd name="connsiteX33" fmla="*/ 1072904 w 2630466"/>
                <a:gd name="connsiteY33" fmla="*/ 1759973 h 2928162"/>
                <a:gd name="connsiteX34" fmla="*/ 1067204 w 2630466"/>
                <a:gd name="connsiteY34" fmla="*/ 1753370 h 2928162"/>
                <a:gd name="connsiteX35" fmla="*/ 1067204 w 2630466"/>
                <a:gd name="connsiteY35" fmla="*/ 1733580 h 2928162"/>
                <a:gd name="connsiteX36" fmla="*/ 436820 w 2630466"/>
                <a:gd name="connsiteY36" fmla="*/ 1427782 h 2928162"/>
                <a:gd name="connsiteX37" fmla="*/ 438714 w 2630466"/>
                <a:gd name="connsiteY37" fmla="*/ 1427782 h 2928162"/>
                <a:gd name="connsiteX38" fmla="*/ 440608 w 2630466"/>
                <a:gd name="connsiteY38" fmla="*/ 1429976 h 2928162"/>
                <a:gd name="connsiteX39" fmla="*/ 526066 w 2630466"/>
                <a:gd name="connsiteY39" fmla="*/ 1381576 h 2928162"/>
                <a:gd name="connsiteX40" fmla="*/ 527960 w 2630466"/>
                <a:gd name="connsiteY40" fmla="*/ 1385986 h 2928162"/>
                <a:gd name="connsiteX41" fmla="*/ 526066 w 2630466"/>
                <a:gd name="connsiteY41" fmla="*/ 1383792 h 2928162"/>
                <a:gd name="connsiteX42" fmla="*/ 628587 w 2630466"/>
                <a:gd name="connsiteY42" fmla="*/ 1311193 h 2928162"/>
                <a:gd name="connsiteX43" fmla="*/ 655173 w 2630466"/>
                <a:gd name="connsiteY43" fmla="*/ 1324379 h 2928162"/>
                <a:gd name="connsiteX44" fmla="*/ 647580 w 2630466"/>
                <a:gd name="connsiteY44" fmla="*/ 1324379 h 2928162"/>
                <a:gd name="connsiteX45" fmla="*/ 638093 w 2630466"/>
                <a:gd name="connsiteY45" fmla="*/ 1328789 h 2928162"/>
                <a:gd name="connsiteX46" fmla="*/ 630499 w 2630466"/>
                <a:gd name="connsiteY46" fmla="*/ 1326573 h 2928162"/>
                <a:gd name="connsiteX47" fmla="*/ 622906 w 2630466"/>
                <a:gd name="connsiteY47" fmla="*/ 1313387 h 2928162"/>
                <a:gd name="connsiteX48" fmla="*/ 704540 w 2630466"/>
                <a:gd name="connsiteY48" fmla="*/ 1284778 h 2928162"/>
                <a:gd name="connsiteX49" fmla="*/ 772899 w 2630466"/>
                <a:gd name="connsiteY49" fmla="*/ 1295791 h 2928162"/>
                <a:gd name="connsiteX50" fmla="*/ 767199 w 2630466"/>
                <a:gd name="connsiteY50" fmla="*/ 1297985 h 2928162"/>
                <a:gd name="connsiteX51" fmla="*/ 786192 w 2630466"/>
                <a:gd name="connsiteY51" fmla="*/ 1306783 h 2928162"/>
                <a:gd name="connsiteX52" fmla="*/ 780492 w 2630466"/>
                <a:gd name="connsiteY52" fmla="*/ 1317775 h 2928162"/>
                <a:gd name="connsiteX53" fmla="*/ 740613 w 2630466"/>
                <a:gd name="connsiteY53" fmla="*/ 1317775 h 2928162"/>
                <a:gd name="connsiteX54" fmla="*/ 734932 w 2630466"/>
                <a:gd name="connsiteY54" fmla="*/ 1330983 h 2928162"/>
                <a:gd name="connsiteX55" fmla="*/ 729232 w 2630466"/>
                <a:gd name="connsiteY55" fmla="*/ 1324379 h 2928162"/>
                <a:gd name="connsiteX56" fmla="*/ 719726 w 2630466"/>
                <a:gd name="connsiteY56" fmla="*/ 1317775 h 2928162"/>
                <a:gd name="connsiteX57" fmla="*/ 693159 w 2630466"/>
                <a:gd name="connsiteY57" fmla="*/ 1322185 h 2928162"/>
                <a:gd name="connsiteX58" fmla="*/ 685565 w 2630466"/>
                <a:gd name="connsiteY58" fmla="*/ 1315581 h 2928162"/>
                <a:gd name="connsiteX59" fmla="*/ 689353 w 2630466"/>
                <a:gd name="connsiteY59" fmla="*/ 1308977 h 2928162"/>
                <a:gd name="connsiteX60" fmla="*/ 714045 w 2630466"/>
                <a:gd name="connsiteY60" fmla="*/ 1313387 h 2928162"/>
                <a:gd name="connsiteX61" fmla="*/ 719726 w 2630466"/>
                <a:gd name="connsiteY61" fmla="*/ 1311193 h 2928162"/>
                <a:gd name="connsiteX62" fmla="*/ 714045 w 2630466"/>
                <a:gd name="connsiteY62" fmla="*/ 1300179 h 2928162"/>
                <a:gd name="connsiteX63" fmla="*/ 714045 w 2630466"/>
                <a:gd name="connsiteY63" fmla="*/ 1291381 h 2928162"/>
                <a:gd name="connsiteX64" fmla="*/ 478594 w 2630466"/>
                <a:gd name="connsiteY64" fmla="*/ 1245176 h 2928162"/>
                <a:gd name="connsiteX65" fmla="*/ 482381 w 2630466"/>
                <a:gd name="connsiteY65" fmla="*/ 1245176 h 2928162"/>
                <a:gd name="connsiteX66" fmla="*/ 478594 w 2630466"/>
                <a:gd name="connsiteY66" fmla="*/ 1247392 h 2928162"/>
                <a:gd name="connsiteX67" fmla="*/ 583026 w 2630466"/>
                <a:gd name="connsiteY67" fmla="*/ 1209984 h 2928162"/>
                <a:gd name="connsiteX68" fmla="*/ 641880 w 2630466"/>
                <a:gd name="connsiteY68" fmla="*/ 1240788 h 2928162"/>
                <a:gd name="connsiteX69" fmla="*/ 639986 w 2630466"/>
                <a:gd name="connsiteY69" fmla="*/ 1238594 h 2928162"/>
                <a:gd name="connsiteX70" fmla="*/ 647580 w 2630466"/>
                <a:gd name="connsiteY70" fmla="*/ 1242982 h 2928162"/>
                <a:gd name="connsiteX71" fmla="*/ 643792 w 2630466"/>
                <a:gd name="connsiteY71" fmla="*/ 1242982 h 2928162"/>
                <a:gd name="connsiteX72" fmla="*/ 647580 w 2630466"/>
                <a:gd name="connsiteY72" fmla="*/ 1245176 h 2928162"/>
                <a:gd name="connsiteX73" fmla="*/ 651386 w 2630466"/>
                <a:gd name="connsiteY73" fmla="*/ 1249586 h 2928162"/>
                <a:gd name="connsiteX74" fmla="*/ 691246 w 2630466"/>
                <a:gd name="connsiteY74" fmla="*/ 1271592 h 2928162"/>
                <a:gd name="connsiteX75" fmla="*/ 691246 w 2630466"/>
                <a:gd name="connsiteY75" fmla="*/ 1278174 h 2928162"/>
                <a:gd name="connsiteX76" fmla="*/ 677953 w 2630466"/>
                <a:gd name="connsiteY76" fmla="*/ 1280389 h 2928162"/>
                <a:gd name="connsiteX77" fmla="*/ 676060 w 2630466"/>
                <a:gd name="connsiteY77" fmla="*/ 1278174 h 2928162"/>
                <a:gd name="connsiteX78" fmla="*/ 634287 w 2630466"/>
                <a:gd name="connsiteY78" fmla="*/ 1282584 h 2928162"/>
                <a:gd name="connsiteX79" fmla="*/ 643792 w 2630466"/>
                <a:gd name="connsiteY79" fmla="*/ 1264988 h 2928162"/>
                <a:gd name="connsiteX80" fmla="*/ 624799 w 2630466"/>
                <a:gd name="connsiteY80" fmla="*/ 1258384 h 2928162"/>
                <a:gd name="connsiteX81" fmla="*/ 622906 w 2630466"/>
                <a:gd name="connsiteY81" fmla="*/ 1245176 h 2928162"/>
                <a:gd name="connsiteX82" fmla="*/ 567839 w 2630466"/>
                <a:gd name="connsiteY82" fmla="*/ 1225386 h 2928162"/>
                <a:gd name="connsiteX83" fmla="*/ 571627 w 2630466"/>
                <a:gd name="connsiteY83" fmla="*/ 1220977 h 2928162"/>
                <a:gd name="connsiteX84" fmla="*/ 526066 w 2630466"/>
                <a:gd name="connsiteY84" fmla="*/ 1240788 h 2928162"/>
                <a:gd name="connsiteX85" fmla="*/ 526066 w 2630466"/>
                <a:gd name="connsiteY85" fmla="*/ 1236378 h 2928162"/>
                <a:gd name="connsiteX86" fmla="*/ 520367 w 2630466"/>
                <a:gd name="connsiteY86" fmla="*/ 1238594 h 2928162"/>
                <a:gd name="connsiteX87" fmla="*/ 527960 w 2630466"/>
                <a:gd name="connsiteY87" fmla="*/ 1234184 h 2928162"/>
                <a:gd name="connsiteX88" fmla="*/ 529854 w 2630466"/>
                <a:gd name="connsiteY88" fmla="*/ 1229774 h 2928162"/>
                <a:gd name="connsiteX89" fmla="*/ 609613 w 2630466"/>
                <a:gd name="connsiteY89" fmla="*/ 1148377 h 2928162"/>
                <a:gd name="connsiteX90" fmla="*/ 609613 w 2630466"/>
                <a:gd name="connsiteY90" fmla="*/ 1150593 h 2928162"/>
                <a:gd name="connsiteX91" fmla="*/ 609538 w 2630466"/>
                <a:gd name="connsiteY91" fmla="*/ 1148464 h 2928162"/>
                <a:gd name="connsiteX92" fmla="*/ 537447 w 2630466"/>
                <a:gd name="connsiteY92" fmla="*/ 1062592 h 2928162"/>
                <a:gd name="connsiteX93" fmla="*/ 538431 w 2630466"/>
                <a:gd name="connsiteY93" fmla="*/ 1062657 h 2928162"/>
                <a:gd name="connsiteX94" fmla="*/ 539359 w 2630466"/>
                <a:gd name="connsiteY94" fmla="*/ 1064786 h 2928162"/>
                <a:gd name="connsiteX95" fmla="*/ 2436230 w 2630466"/>
                <a:gd name="connsiteY95" fmla="*/ 1025185 h 2928162"/>
                <a:gd name="connsiteX96" fmla="*/ 2440036 w 2630466"/>
                <a:gd name="connsiteY96" fmla="*/ 1029595 h 2928162"/>
                <a:gd name="connsiteX97" fmla="*/ 2434336 w 2630466"/>
                <a:gd name="connsiteY97" fmla="*/ 1027379 h 2928162"/>
                <a:gd name="connsiteX98" fmla="*/ 2339390 w 2630466"/>
                <a:gd name="connsiteY98" fmla="*/ 939378 h 2928162"/>
                <a:gd name="connsiteX99" fmla="*/ 2331797 w 2630466"/>
                <a:gd name="connsiteY99" fmla="*/ 943788 h 2928162"/>
                <a:gd name="connsiteX100" fmla="*/ 2329903 w 2630466"/>
                <a:gd name="connsiteY100" fmla="*/ 943788 h 2928162"/>
                <a:gd name="connsiteX101" fmla="*/ 2468516 w 2630466"/>
                <a:gd name="connsiteY101" fmla="*/ 932796 h 2928162"/>
                <a:gd name="connsiteX102" fmla="*/ 2468516 w 2630466"/>
                <a:gd name="connsiteY102" fmla="*/ 934990 h 2928162"/>
                <a:gd name="connsiteX103" fmla="*/ 2462816 w 2630466"/>
                <a:gd name="connsiteY103" fmla="*/ 948198 h 2928162"/>
                <a:gd name="connsiteX104" fmla="*/ 2447629 w 2630466"/>
                <a:gd name="connsiteY104" fmla="*/ 956996 h 2928162"/>
                <a:gd name="connsiteX105" fmla="*/ 2434336 w 2630466"/>
                <a:gd name="connsiteY105" fmla="*/ 945982 h 2928162"/>
                <a:gd name="connsiteX106" fmla="*/ 2297617 w 2630466"/>
                <a:gd name="connsiteY106" fmla="*/ 932796 h 2928162"/>
                <a:gd name="connsiteX107" fmla="*/ 2305211 w 2630466"/>
                <a:gd name="connsiteY107" fmla="*/ 934990 h 2928162"/>
                <a:gd name="connsiteX108" fmla="*/ 2303317 w 2630466"/>
                <a:gd name="connsiteY108" fmla="*/ 937184 h 2928162"/>
                <a:gd name="connsiteX109" fmla="*/ 2327991 w 2630466"/>
                <a:gd name="connsiteY109" fmla="*/ 939378 h 2928162"/>
                <a:gd name="connsiteX110" fmla="*/ 2329903 w 2630466"/>
                <a:gd name="connsiteY110" fmla="*/ 943788 h 2928162"/>
                <a:gd name="connsiteX111" fmla="*/ 2314716 w 2630466"/>
                <a:gd name="connsiteY111" fmla="*/ 948198 h 2928162"/>
                <a:gd name="connsiteX112" fmla="*/ 2295723 w 2630466"/>
                <a:gd name="connsiteY112" fmla="*/ 941594 h 2928162"/>
                <a:gd name="connsiteX113" fmla="*/ 2295723 w 2630466"/>
                <a:gd name="connsiteY113" fmla="*/ 934990 h 2928162"/>
                <a:gd name="connsiteX114" fmla="*/ 2166598 w 2630466"/>
                <a:gd name="connsiteY114" fmla="*/ 873383 h 2928162"/>
                <a:gd name="connsiteX115" fmla="*/ 2160898 w 2630466"/>
                <a:gd name="connsiteY115" fmla="*/ 895389 h 2928162"/>
                <a:gd name="connsiteX116" fmla="*/ 2162811 w 2630466"/>
                <a:gd name="connsiteY116" fmla="*/ 901992 h 2928162"/>
                <a:gd name="connsiteX117" fmla="*/ 2160898 w 2630466"/>
                <a:gd name="connsiteY117" fmla="*/ 908596 h 2928162"/>
                <a:gd name="connsiteX118" fmla="*/ 2121038 w 2630466"/>
                <a:gd name="connsiteY118" fmla="*/ 875599 h 2928162"/>
                <a:gd name="connsiteX119" fmla="*/ 2132418 w 2630466"/>
                <a:gd name="connsiteY119" fmla="*/ 877793 h 2928162"/>
                <a:gd name="connsiteX120" fmla="*/ 2284324 w 2630466"/>
                <a:gd name="connsiteY120" fmla="*/ 831587 h 2928162"/>
                <a:gd name="connsiteX121" fmla="*/ 2285197 w 2630466"/>
                <a:gd name="connsiteY121" fmla="*/ 831996 h 2928162"/>
                <a:gd name="connsiteX122" fmla="*/ 2290024 w 2630466"/>
                <a:gd name="connsiteY122" fmla="*/ 835997 h 2928162"/>
                <a:gd name="connsiteX123" fmla="*/ 2048872 w 2630466"/>
                <a:gd name="connsiteY123" fmla="*/ 816186 h 2928162"/>
                <a:gd name="connsiteX124" fmla="*/ 2069759 w 2630466"/>
                <a:gd name="connsiteY124" fmla="*/ 816186 h 2928162"/>
                <a:gd name="connsiteX125" fmla="*/ 2069759 w 2630466"/>
                <a:gd name="connsiteY125" fmla="*/ 853593 h 2928162"/>
                <a:gd name="connsiteX126" fmla="*/ 2052678 w 2630466"/>
                <a:gd name="connsiteY126" fmla="*/ 851399 h 2928162"/>
                <a:gd name="connsiteX127" fmla="*/ 2048872 w 2630466"/>
                <a:gd name="connsiteY127" fmla="*/ 822789 h 2928162"/>
                <a:gd name="connsiteX128" fmla="*/ 2065971 w 2630466"/>
                <a:gd name="connsiteY128" fmla="*/ 774390 h 2928162"/>
                <a:gd name="connsiteX129" fmla="*/ 2064078 w 2630466"/>
                <a:gd name="connsiteY129" fmla="*/ 805194 h 2928162"/>
                <a:gd name="connsiteX130" fmla="*/ 2054572 w 2630466"/>
                <a:gd name="connsiteY130" fmla="*/ 796396 h 2928162"/>
                <a:gd name="connsiteX131" fmla="*/ 2054572 w 2630466"/>
                <a:gd name="connsiteY131" fmla="*/ 787598 h 2928162"/>
                <a:gd name="connsiteX132" fmla="*/ 2052678 w 2630466"/>
                <a:gd name="connsiteY132" fmla="*/ 785382 h 2928162"/>
                <a:gd name="connsiteX133" fmla="*/ 2064078 w 2630466"/>
                <a:gd name="connsiteY133" fmla="*/ 778800 h 2928162"/>
                <a:gd name="connsiteX134" fmla="*/ 955178 w 2630466"/>
                <a:gd name="connsiteY134" fmla="*/ 666599 h 2928162"/>
                <a:gd name="connsiteX135" fmla="*/ 957090 w 2630466"/>
                <a:gd name="connsiteY135" fmla="*/ 666599 h 2928162"/>
                <a:gd name="connsiteX136" fmla="*/ 955995 w 2630466"/>
                <a:gd name="connsiteY136" fmla="*/ 666900 h 2928162"/>
                <a:gd name="connsiteX137" fmla="*/ 96936 w 2630466"/>
                <a:gd name="connsiteY137" fmla="*/ 648982 h 2928162"/>
                <a:gd name="connsiteX138" fmla="*/ 98830 w 2630466"/>
                <a:gd name="connsiteY138" fmla="*/ 648982 h 2928162"/>
                <a:gd name="connsiteX139" fmla="*/ 96936 w 2630466"/>
                <a:gd name="connsiteY139" fmla="*/ 651198 h 2928162"/>
                <a:gd name="connsiteX140" fmla="*/ 620993 w 2630466"/>
                <a:gd name="connsiteY140" fmla="*/ 642400 h 2928162"/>
                <a:gd name="connsiteX141" fmla="*/ 620993 w 2630466"/>
                <a:gd name="connsiteY141" fmla="*/ 646788 h 2928162"/>
                <a:gd name="connsiteX142" fmla="*/ 611506 w 2630466"/>
                <a:gd name="connsiteY142" fmla="*/ 653392 h 2928162"/>
                <a:gd name="connsiteX143" fmla="*/ 617206 w 2630466"/>
                <a:gd name="connsiteY143" fmla="*/ 646788 h 2928162"/>
                <a:gd name="connsiteX144" fmla="*/ 613400 w 2630466"/>
                <a:gd name="connsiteY144" fmla="*/ 646788 h 2928162"/>
                <a:gd name="connsiteX145" fmla="*/ 609613 w 2630466"/>
                <a:gd name="connsiteY145" fmla="*/ 651198 h 2928162"/>
                <a:gd name="connsiteX146" fmla="*/ 545041 w 2630466"/>
                <a:gd name="connsiteY146" fmla="*/ 688583 h 2928162"/>
                <a:gd name="connsiteX147" fmla="*/ 560246 w 2630466"/>
                <a:gd name="connsiteY147" fmla="*/ 686389 h 2928162"/>
                <a:gd name="connsiteX148" fmla="*/ 560246 w 2630466"/>
                <a:gd name="connsiteY148" fmla="*/ 692993 h 2928162"/>
                <a:gd name="connsiteX149" fmla="*/ 600107 w 2630466"/>
                <a:gd name="connsiteY149" fmla="*/ 679785 h 2928162"/>
                <a:gd name="connsiteX150" fmla="*/ 600107 w 2630466"/>
                <a:gd name="connsiteY150" fmla="*/ 688583 h 2928162"/>
                <a:gd name="connsiteX151" fmla="*/ 611506 w 2630466"/>
                <a:gd name="connsiteY151" fmla="*/ 688583 h 2928162"/>
                <a:gd name="connsiteX152" fmla="*/ 613400 w 2630466"/>
                <a:gd name="connsiteY152" fmla="*/ 695187 h 2928162"/>
                <a:gd name="connsiteX153" fmla="*/ 651386 w 2630466"/>
                <a:gd name="connsiteY153" fmla="*/ 690799 h 2928162"/>
                <a:gd name="connsiteX154" fmla="*/ 647580 w 2630466"/>
                <a:gd name="connsiteY154" fmla="*/ 695187 h 2928162"/>
                <a:gd name="connsiteX155" fmla="*/ 660873 w 2630466"/>
                <a:gd name="connsiteY155" fmla="*/ 706201 h 2928162"/>
                <a:gd name="connsiteX156" fmla="*/ 649473 w 2630466"/>
                <a:gd name="connsiteY156" fmla="*/ 706201 h 2928162"/>
                <a:gd name="connsiteX157" fmla="*/ 647580 w 2630466"/>
                <a:gd name="connsiteY157" fmla="*/ 708395 h 2928162"/>
                <a:gd name="connsiteX158" fmla="*/ 639986 w 2630466"/>
                <a:gd name="connsiteY158" fmla="*/ 703985 h 2928162"/>
                <a:gd name="connsiteX159" fmla="*/ 617206 w 2630466"/>
                <a:gd name="connsiteY159" fmla="*/ 714999 h 2928162"/>
                <a:gd name="connsiteX160" fmla="*/ 620993 w 2630466"/>
                <a:gd name="connsiteY160" fmla="*/ 708395 h 2928162"/>
                <a:gd name="connsiteX161" fmla="*/ 613400 w 2630466"/>
                <a:gd name="connsiteY161" fmla="*/ 712783 h 2928162"/>
                <a:gd name="connsiteX162" fmla="*/ 613400 w 2630466"/>
                <a:gd name="connsiteY162" fmla="*/ 708395 h 2928162"/>
                <a:gd name="connsiteX163" fmla="*/ 588726 w 2630466"/>
                <a:gd name="connsiteY163" fmla="*/ 739198 h 2928162"/>
                <a:gd name="connsiteX164" fmla="*/ 596319 w 2630466"/>
                <a:gd name="connsiteY164" fmla="*/ 739198 h 2928162"/>
                <a:gd name="connsiteX165" fmla="*/ 573521 w 2630466"/>
                <a:gd name="connsiteY165" fmla="*/ 798590 h 2928162"/>
                <a:gd name="connsiteX166" fmla="*/ 592513 w 2630466"/>
                <a:gd name="connsiteY166" fmla="*/ 791986 h 2928162"/>
                <a:gd name="connsiteX167" fmla="*/ 630499 w 2630466"/>
                <a:gd name="connsiteY167" fmla="*/ 723797 h 2928162"/>
                <a:gd name="connsiteX168" fmla="*/ 626693 w 2630466"/>
                <a:gd name="connsiteY168" fmla="*/ 734789 h 2928162"/>
                <a:gd name="connsiteX169" fmla="*/ 643792 w 2630466"/>
                <a:gd name="connsiteY169" fmla="*/ 712783 h 2928162"/>
                <a:gd name="connsiteX170" fmla="*/ 660873 w 2630466"/>
                <a:gd name="connsiteY170" fmla="*/ 719387 h 2928162"/>
                <a:gd name="connsiteX171" fmla="*/ 662766 w 2630466"/>
                <a:gd name="connsiteY171" fmla="*/ 725991 h 2928162"/>
                <a:gd name="connsiteX172" fmla="*/ 643792 w 2630466"/>
                <a:gd name="connsiteY172" fmla="*/ 756794 h 2928162"/>
                <a:gd name="connsiteX173" fmla="*/ 657067 w 2630466"/>
                <a:gd name="connsiteY173" fmla="*/ 750190 h 2928162"/>
                <a:gd name="connsiteX174" fmla="*/ 660873 w 2630466"/>
                <a:gd name="connsiteY174" fmla="*/ 772196 h 2928162"/>
                <a:gd name="connsiteX175" fmla="*/ 687459 w 2630466"/>
                <a:gd name="connsiteY175" fmla="*/ 723797 h 2928162"/>
                <a:gd name="connsiteX176" fmla="*/ 695052 w 2630466"/>
                <a:gd name="connsiteY176" fmla="*/ 723797 h 2928162"/>
                <a:gd name="connsiteX177" fmla="*/ 695052 w 2630466"/>
                <a:gd name="connsiteY177" fmla="*/ 730400 h 2928162"/>
                <a:gd name="connsiteX178" fmla="*/ 696946 w 2630466"/>
                <a:gd name="connsiteY178" fmla="*/ 730400 h 2928162"/>
                <a:gd name="connsiteX179" fmla="*/ 693159 w 2630466"/>
                <a:gd name="connsiteY179" fmla="*/ 734789 h 2928162"/>
                <a:gd name="connsiteX180" fmla="*/ 695052 w 2630466"/>
                <a:gd name="connsiteY180" fmla="*/ 736983 h 2928162"/>
                <a:gd name="connsiteX181" fmla="*/ 708346 w 2630466"/>
                <a:gd name="connsiteY181" fmla="*/ 739198 h 2928162"/>
                <a:gd name="connsiteX182" fmla="*/ 712133 w 2630466"/>
                <a:gd name="connsiteY182" fmla="*/ 732595 h 2928162"/>
                <a:gd name="connsiteX183" fmla="*/ 715939 w 2630466"/>
                <a:gd name="connsiteY183" fmla="*/ 734789 h 2928162"/>
                <a:gd name="connsiteX184" fmla="*/ 715939 w 2630466"/>
                <a:gd name="connsiteY184" fmla="*/ 732595 h 2928162"/>
                <a:gd name="connsiteX185" fmla="*/ 714045 w 2630466"/>
                <a:gd name="connsiteY185" fmla="*/ 732595 h 2928162"/>
                <a:gd name="connsiteX186" fmla="*/ 710239 w 2630466"/>
                <a:gd name="connsiteY186" fmla="*/ 714999 h 2928162"/>
                <a:gd name="connsiteX187" fmla="*/ 702646 w 2630466"/>
                <a:gd name="connsiteY187" fmla="*/ 708395 h 2928162"/>
                <a:gd name="connsiteX188" fmla="*/ 702646 w 2630466"/>
                <a:gd name="connsiteY188" fmla="*/ 706201 h 2928162"/>
                <a:gd name="connsiteX189" fmla="*/ 695052 w 2630466"/>
                <a:gd name="connsiteY189" fmla="*/ 706201 h 2928162"/>
                <a:gd name="connsiteX190" fmla="*/ 696946 w 2630466"/>
                <a:gd name="connsiteY190" fmla="*/ 703985 h 2928162"/>
                <a:gd name="connsiteX191" fmla="*/ 655173 w 2630466"/>
                <a:gd name="connsiteY191" fmla="*/ 695187 h 2928162"/>
                <a:gd name="connsiteX192" fmla="*/ 658979 w 2630466"/>
                <a:gd name="connsiteY192" fmla="*/ 690799 h 2928162"/>
                <a:gd name="connsiteX193" fmla="*/ 657067 w 2630466"/>
                <a:gd name="connsiteY193" fmla="*/ 690799 h 2928162"/>
                <a:gd name="connsiteX194" fmla="*/ 660873 w 2630466"/>
                <a:gd name="connsiteY194" fmla="*/ 688583 h 2928162"/>
                <a:gd name="connsiteX195" fmla="*/ 657067 w 2630466"/>
                <a:gd name="connsiteY195" fmla="*/ 684195 h 2928162"/>
                <a:gd name="connsiteX196" fmla="*/ 660873 w 2630466"/>
                <a:gd name="connsiteY196" fmla="*/ 679785 h 2928162"/>
                <a:gd name="connsiteX197" fmla="*/ 657067 w 2630466"/>
                <a:gd name="connsiteY197" fmla="*/ 670988 h 2928162"/>
                <a:gd name="connsiteX198" fmla="*/ 662766 w 2630466"/>
                <a:gd name="connsiteY198" fmla="*/ 664384 h 2928162"/>
                <a:gd name="connsiteX199" fmla="*/ 58969 w 2630466"/>
                <a:gd name="connsiteY199" fmla="*/ 600583 h 2928162"/>
                <a:gd name="connsiteX200" fmla="*/ 89342 w 2630466"/>
                <a:gd name="connsiteY200" fmla="*/ 613790 h 2928162"/>
                <a:gd name="connsiteX201" fmla="*/ 96936 w 2630466"/>
                <a:gd name="connsiteY201" fmla="*/ 648982 h 2928162"/>
                <a:gd name="connsiteX202" fmla="*/ 81749 w 2630466"/>
                <a:gd name="connsiteY202" fmla="*/ 651198 h 2928162"/>
                <a:gd name="connsiteX203" fmla="*/ 85536 w 2630466"/>
                <a:gd name="connsiteY203" fmla="*/ 635796 h 2928162"/>
                <a:gd name="connsiteX204" fmla="*/ 68456 w 2630466"/>
                <a:gd name="connsiteY204" fmla="*/ 640184 h 2928162"/>
                <a:gd name="connsiteX205" fmla="*/ 72243 w 2630466"/>
                <a:gd name="connsiteY205" fmla="*/ 637990 h 2928162"/>
                <a:gd name="connsiteX206" fmla="*/ 68456 w 2630466"/>
                <a:gd name="connsiteY206" fmla="*/ 635796 h 2928162"/>
                <a:gd name="connsiteX207" fmla="*/ 70350 w 2630466"/>
                <a:gd name="connsiteY207" fmla="*/ 633602 h 2928162"/>
                <a:gd name="connsiteX208" fmla="*/ 62756 w 2630466"/>
                <a:gd name="connsiteY208" fmla="*/ 633602 h 2928162"/>
                <a:gd name="connsiteX209" fmla="*/ 70350 w 2630466"/>
                <a:gd name="connsiteY209" fmla="*/ 626998 h 2928162"/>
                <a:gd name="connsiteX210" fmla="*/ 62756 w 2630466"/>
                <a:gd name="connsiteY210" fmla="*/ 622588 h 2928162"/>
                <a:gd name="connsiteX211" fmla="*/ 60863 w 2630466"/>
                <a:gd name="connsiteY211" fmla="*/ 615984 h 2928162"/>
                <a:gd name="connsiteX212" fmla="*/ 58969 w 2630466"/>
                <a:gd name="connsiteY212" fmla="*/ 618200 h 2928162"/>
                <a:gd name="connsiteX213" fmla="*/ 51357 w 2630466"/>
                <a:gd name="connsiteY213" fmla="*/ 618200 h 2928162"/>
                <a:gd name="connsiteX214" fmla="*/ 55163 w 2630466"/>
                <a:gd name="connsiteY214" fmla="*/ 613790 h 2928162"/>
                <a:gd name="connsiteX215" fmla="*/ 53269 w 2630466"/>
                <a:gd name="connsiteY215" fmla="*/ 613790 h 2928162"/>
                <a:gd name="connsiteX216" fmla="*/ 60863 w 2630466"/>
                <a:gd name="connsiteY216" fmla="*/ 611596 h 2928162"/>
                <a:gd name="connsiteX217" fmla="*/ 62756 w 2630466"/>
                <a:gd name="connsiteY217" fmla="*/ 607186 h 2928162"/>
                <a:gd name="connsiteX218" fmla="*/ 53269 w 2630466"/>
                <a:gd name="connsiteY218" fmla="*/ 609402 h 2928162"/>
                <a:gd name="connsiteX219" fmla="*/ 1114677 w 2630466"/>
                <a:gd name="connsiteY219" fmla="*/ 587396 h 2928162"/>
                <a:gd name="connsiteX220" fmla="*/ 1118483 w 2630466"/>
                <a:gd name="connsiteY220" fmla="*/ 587396 h 2928162"/>
                <a:gd name="connsiteX221" fmla="*/ 1112783 w 2630466"/>
                <a:gd name="connsiteY221" fmla="*/ 591785 h 2928162"/>
                <a:gd name="connsiteX222" fmla="*/ 1110890 w 2630466"/>
                <a:gd name="connsiteY222" fmla="*/ 596194 h 2928162"/>
                <a:gd name="connsiteX223" fmla="*/ 1088091 w 2630466"/>
                <a:gd name="connsiteY223" fmla="*/ 629192 h 2928162"/>
                <a:gd name="connsiteX224" fmla="*/ 1108977 w 2630466"/>
                <a:gd name="connsiteY224" fmla="*/ 620394 h 2928162"/>
                <a:gd name="connsiteX225" fmla="*/ 1097597 w 2630466"/>
                <a:gd name="connsiteY225" fmla="*/ 629192 h 2928162"/>
                <a:gd name="connsiteX226" fmla="*/ 1101384 w 2630466"/>
                <a:gd name="connsiteY226" fmla="*/ 626998 h 2928162"/>
                <a:gd name="connsiteX227" fmla="*/ 1097597 w 2630466"/>
                <a:gd name="connsiteY227" fmla="*/ 631386 h 2928162"/>
                <a:gd name="connsiteX228" fmla="*/ 1108977 w 2630466"/>
                <a:gd name="connsiteY228" fmla="*/ 631386 h 2928162"/>
                <a:gd name="connsiteX229" fmla="*/ 1107084 w 2630466"/>
                <a:gd name="connsiteY229" fmla="*/ 633602 h 2928162"/>
                <a:gd name="connsiteX230" fmla="*/ 1110890 w 2630466"/>
                <a:gd name="connsiteY230" fmla="*/ 629192 h 2928162"/>
                <a:gd name="connsiteX231" fmla="*/ 1107084 w 2630466"/>
                <a:gd name="connsiteY231" fmla="*/ 640184 h 2928162"/>
                <a:gd name="connsiteX232" fmla="*/ 1122271 w 2630466"/>
                <a:gd name="connsiteY232" fmla="*/ 629192 h 2928162"/>
                <a:gd name="connsiteX233" fmla="*/ 1120377 w 2630466"/>
                <a:gd name="connsiteY233" fmla="*/ 633602 h 2928162"/>
                <a:gd name="connsiteX234" fmla="*/ 1133670 w 2630466"/>
                <a:gd name="connsiteY234" fmla="*/ 635796 h 2928162"/>
                <a:gd name="connsiteX235" fmla="*/ 1122271 w 2630466"/>
                <a:gd name="connsiteY235" fmla="*/ 646788 h 2928162"/>
                <a:gd name="connsiteX236" fmla="*/ 1126077 w 2630466"/>
                <a:gd name="connsiteY236" fmla="*/ 644594 h 2928162"/>
                <a:gd name="connsiteX237" fmla="*/ 1124183 w 2630466"/>
                <a:gd name="connsiteY237" fmla="*/ 646788 h 2928162"/>
                <a:gd name="connsiteX238" fmla="*/ 1127970 w 2630466"/>
                <a:gd name="connsiteY238" fmla="*/ 648982 h 2928162"/>
                <a:gd name="connsiteX239" fmla="*/ 1120377 w 2630466"/>
                <a:gd name="connsiteY239" fmla="*/ 655586 h 2928162"/>
                <a:gd name="connsiteX240" fmla="*/ 1137457 w 2630466"/>
                <a:gd name="connsiteY240" fmla="*/ 648982 h 2928162"/>
                <a:gd name="connsiteX241" fmla="*/ 1122271 w 2630466"/>
                <a:gd name="connsiteY241" fmla="*/ 662190 h 2928162"/>
                <a:gd name="connsiteX242" fmla="*/ 1126077 w 2630466"/>
                <a:gd name="connsiteY242" fmla="*/ 662190 h 2928162"/>
                <a:gd name="connsiteX243" fmla="*/ 1124183 w 2630466"/>
                <a:gd name="connsiteY243" fmla="*/ 670988 h 2928162"/>
                <a:gd name="connsiteX244" fmla="*/ 1137457 w 2630466"/>
                <a:gd name="connsiteY244" fmla="*/ 659996 h 2928162"/>
                <a:gd name="connsiteX245" fmla="*/ 1129864 w 2630466"/>
                <a:gd name="connsiteY245" fmla="*/ 675397 h 2928162"/>
                <a:gd name="connsiteX246" fmla="*/ 1137457 w 2630466"/>
                <a:gd name="connsiteY246" fmla="*/ 668794 h 2928162"/>
                <a:gd name="connsiteX247" fmla="*/ 1127970 w 2630466"/>
                <a:gd name="connsiteY247" fmla="*/ 690799 h 2928162"/>
                <a:gd name="connsiteX248" fmla="*/ 1120377 w 2630466"/>
                <a:gd name="connsiteY248" fmla="*/ 692993 h 2928162"/>
                <a:gd name="connsiteX249" fmla="*/ 1122271 w 2630466"/>
                <a:gd name="connsiteY249" fmla="*/ 682001 h 2928162"/>
                <a:gd name="connsiteX250" fmla="*/ 1112783 w 2630466"/>
                <a:gd name="connsiteY250" fmla="*/ 688583 h 2928162"/>
                <a:gd name="connsiteX251" fmla="*/ 1120377 w 2630466"/>
                <a:gd name="connsiteY251" fmla="*/ 675397 h 2928162"/>
                <a:gd name="connsiteX252" fmla="*/ 1116571 w 2630466"/>
                <a:gd name="connsiteY252" fmla="*/ 666599 h 2928162"/>
                <a:gd name="connsiteX253" fmla="*/ 1108977 w 2630466"/>
                <a:gd name="connsiteY253" fmla="*/ 677591 h 2928162"/>
                <a:gd name="connsiteX254" fmla="*/ 1110890 w 2630466"/>
                <a:gd name="connsiteY254" fmla="*/ 673182 h 2928162"/>
                <a:gd name="connsiteX255" fmla="*/ 1088091 w 2630466"/>
                <a:gd name="connsiteY255" fmla="*/ 688583 h 2928162"/>
                <a:gd name="connsiteX256" fmla="*/ 1107084 w 2630466"/>
                <a:gd name="connsiteY256" fmla="*/ 670988 h 2928162"/>
                <a:gd name="connsiteX257" fmla="*/ 1086197 w 2630466"/>
                <a:gd name="connsiteY257" fmla="*/ 673182 h 2928162"/>
                <a:gd name="connsiteX258" fmla="*/ 1091897 w 2630466"/>
                <a:gd name="connsiteY258" fmla="*/ 666599 h 2928162"/>
                <a:gd name="connsiteX259" fmla="*/ 1040637 w 2630466"/>
                <a:gd name="connsiteY259" fmla="*/ 666599 h 2928162"/>
                <a:gd name="connsiteX260" fmla="*/ 1059611 w 2630466"/>
                <a:gd name="connsiteY260" fmla="*/ 651198 h 2928162"/>
                <a:gd name="connsiteX261" fmla="*/ 1046318 w 2630466"/>
                <a:gd name="connsiteY261" fmla="*/ 651198 h 2928162"/>
                <a:gd name="connsiteX262" fmla="*/ 1053911 w 2630466"/>
                <a:gd name="connsiteY262" fmla="*/ 646788 h 2928162"/>
                <a:gd name="connsiteX263" fmla="*/ 1052018 w 2630466"/>
                <a:gd name="connsiteY263" fmla="*/ 648982 h 2928162"/>
                <a:gd name="connsiteX264" fmla="*/ 1057717 w 2630466"/>
                <a:gd name="connsiteY264" fmla="*/ 644594 h 2928162"/>
                <a:gd name="connsiteX265" fmla="*/ 1067204 w 2630466"/>
                <a:gd name="connsiteY265" fmla="*/ 642400 h 2928162"/>
                <a:gd name="connsiteX266" fmla="*/ 1105190 w 2630466"/>
                <a:gd name="connsiteY266" fmla="*/ 589591 h 2928162"/>
                <a:gd name="connsiteX267" fmla="*/ 2181785 w 2630466"/>
                <a:gd name="connsiteY267" fmla="*/ 519186 h 2928162"/>
                <a:gd name="connsiteX268" fmla="*/ 2187485 w 2630466"/>
                <a:gd name="connsiteY268" fmla="*/ 521401 h 2928162"/>
                <a:gd name="connsiteX269" fmla="*/ 2185591 w 2630466"/>
                <a:gd name="connsiteY269" fmla="*/ 521401 h 2928162"/>
                <a:gd name="connsiteX270" fmla="*/ 1817226 w 2630466"/>
                <a:gd name="connsiteY270" fmla="*/ 505999 h 2928162"/>
                <a:gd name="connsiteX271" fmla="*/ 1822926 w 2630466"/>
                <a:gd name="connsiteY271" fmla="*/ 508194 h 2928162"/>
                <a:gd name="connsiteX272" fmla="*/ 1819120 w 2630466"/>
                <a:gd name="connsiteY272" fmla="*/ 512603 h 2928162"/>
                <a:gd name="connsiteX273" fmla="*/ 1834326 w 2630466"/>
                <a:gd name="connsiteY273" fmla="*/ 510388 h 2928162"/>
                <a:gd name="connsiteX274" fmla="*/ 1838113 w 2630466"/>
                <a:gd name="connsiteY274" fmla="*/ 521401 h 2928162"/>
                <a:gd name="connsiteX275" fmla="*/ 1841919 w 2630466"/>
                <a:gd name="connsiteY275" fmla="*/ 523595 h 2928162"/>
                <a:gd name="connsiteX276" fmla="*/ 1843813 w 2630466"/>
                <a:gd name="connsiteY276" fmla="*/ 527984 h 2928162"/>
                <a:gd name="connsiteX277" fmla="*/ 1832413 w 2630466"/>
                <a:gd name="connsiteY277" fmla="*/ 532393 h 2928162"/>
                <a:gd name="connsiteX278" fmla="*/ 1834326 w 2630466"/>
                <a:gd name="connsiteY278" fmla="*/ 534587 h 2928162"/>
                <a:gd name="connsiteX279" fmla="*/ 1828626 w 2630466"/>
                <a:gd name="connsiteY279" fmla="*/ 569801 h 2928162"/>
                <a:gd name="connsiteX280" fmla="*/ 1830520 w 2630466"/>
                <a:gd name="connsiteY280" fmla="*/ 571995 h 2928162"/>
                <a:gd name="connsiteX281" fmla="*/ 1779259 w 2630466"/>
                <a:gd name="connsiteY281" fmla="*/ 587396 h 2928162"/>
                <a:gd name="connsiteX282" fmla="*/ 1783047 w 2630466"/>
                <a:gd name="connsiteY282" fmla="*/ 582987 h 2928162"/>
                <a:gd name="connsiteX283" fmla="*/ 1775453 w 2630466"/>
                <a:gd name="connsiteY283" fmla="*/ 585202 h 2928162"/>
                <a:gd name="connsiteX284" fmla="*/ 1783047 w 2630466"/>
                <a:gd name="connsiteY284" fmla="*/ 580793 h 2928162"/>
                <a:gd name="connsiteX285" fmla="*/ 1771666 w 2630466"/>
                <a:gd name="connsiteY285" fmla="*/ 580793 h 2928162"/>
                <a:gd name="connsiteX286" fmla="*/ 1779259 w 2630466"/>
                <a:gd name="connsiteY286" fmla="*/ 574189 h 2928162"/>
                <a:gd name="connsiteX287" fmla="*/ 1771666 w 2630466"/>
                <a:gd name="connsiteY287" fmla="*/ 574189 h 2928162"/>
                <a:gd name="connsiteX288" fmla="*/ 1781153 w 2630466"/>
                <a:gd name="connsiteY288" fmla="*/ 571995 h 2928162"/>
                <a:gd name="connsiteX289" fmla="*/ 1779259 w 2630466"/>
                <a:gd name="connsiteY289" fmla="*/ 569801 h 2928162"/>
                <a:gd name="connsiteX290" fmla="*/ 1796340 w 2630466"/>
                <a:gd name="connsiteY290" fmla="*/ 563197 h 2928162"/>
                <a:gd name="connsiteX291" fmla="*/ 1779259 w 2630466"/>
                <a:gd name="connsiteY291" fmla="*/ 565391 h 2928162"/>
                <a:gd name="connsiteX292" fmla="*/ 1794446 w 2630466"/>
                <a:gd name="connsiteY292" fmla="*/ 552183 h 2928162"/>
                <a:gd name="connsiteX293" fmla="*/ 1781153 w 2630466"/>
                <a:gd name="connsiteY293" fmla="*/ 549989 h 2928162"/>
                <a:gd name="connsiteX294" fmla="*/ 1781153 w 2630466"/>
                <a:gd name="connsiteY294" fmla="*/ 547795 h 2928162"/>
                <a:gd name="connsiteX295" fmla="*/ 1777347 w 2630466"/>
                <a:gd name="connsiteY295" fmla="*/ 547795 h 2928162"/>
                <a:gd name="connsiteX296" fmla="*/ 1777347 w 2630466"/>
                <a:gd name="connsiteY296" fmla="*/ 545601 h 2928162"/>
                <a:gd name="connsiteX297" fmla="*/ 1783047 w 2630466"/>
                <a:gd name="connsiteY297" fmla="*/ 543385 h 2928162"/>
                <a:gd name="connsiteX298" fmla="*/ 1784940 w 2630466"/>
                <a:gd name="connsiteY298" fmla="*/ 536803 h 2928162"/>
                <a:gd name="connsiteX299" fmla="*/ 1781153 w 2630466"/>
                <a:gd name="connsiteY299" fmla="*/ 538997 h 2928162"/>
                <a:gd name="connsiteX300" fmla="*/ 1781153 w 2630466"/>
                <a:gd name="connsiteY300" fmla="*/ 534587 h 2928162"/>
                <a:gd name="connsiteX301" fmla="*/ 1779259 w 2630466"/>
                <a:gd name="connsiteY301" fmla="*/ 532393 h 2928162"/>
                <a:gd name="connsiteX302" fmla="*/ 1800146 w 2630466"/>
                <a:gd name="connsiteY302" fmla="*/ 530199 h 2928162"/>
                <a:gd name="connsiteX303" fmla="*/ 1805827 w 2630466"/>
                <a:gd name="connsiteY303" fmla="*/ 521401 h 2928162"/>
                <a:gd name="connsiteX304" fmla="*/ 1798234 w 2630466"/>
                <a:gd name="connsiteY304" fmla="*/ 521401 h 2928162"/>
                <a:gd name="connsiteX305" fmla="*/ 1803933 w 2630466"/>
                <a:gd name="connsiteY305" fmla="*/ 512603 h 2928162"/>
                <a:gd name="connsiteX306" fmla="*/ 1813439 w 2630466"/>
                <a:gd name="connsiteY306" fmla="*/ 510388 h 2928162"/>
                <a:gd name="connsiteX307" fmla="*/ 1813439 w 2630466"/>
                <a:gd name="connsiteY307" fmla="*/ 514797 h 2928162"/>
                <a:gd name="connsiteX308" fmla="*/ 1819120 w 2630466"/>
                <a:gd name="connsiteY308" fmla="*/ 508194 h 2928162"/>
                <a:gd name="connsiteX309" fmla="*/ 2086858 w 2630466"/>
                <a:gd name="connsiteY309" fmla="*/ 494986 h 2928162"/>
                <a:gd name="connsiteX310" fmla="*/ 2096345 w 2630466"/>
                <a:gd name="connsiteY310" fmla="*/ 499396 h 2928162"/>
                <a:gd name="connsiteX311" fmla="*/ 2090645 w 2630466"/>
                <a:gd name="connsiteY311" fmla="*/ 510388 h 2928162"/>
                <a:gd name="connsiteX312" fmla="*/ 2084964 w 2630466"/>
                <a:gd name="connsiteY312" fmla="*/ 510388 h 2928162"/>
                <a:gd name="connsiteX313" fmla="*/ 2075458 w 2630466"/>
                <a:gd name="connsiteY313" fmla="*/ 499396 h 2928162"/>
                <a:gd name="connsiteX314" fmla="*/ 2084964 w 2630466"/>
                <a:gd name="connsiteY314" fmla="*/ 499396 h 2928162"/>
                <a:gd name="connsiteX315" fmla="*/ 1870399 w 2630466"/>
                <a:gd name="connsiteY315" fmla="*/ 440004 h 2928162"/>
                <a:gd name="connsiteX316" fmla="*/ 1877992 w 2630466"/>
                <a:gd name="connsiteY316" fmla="*/ 444392 h 2928162"/>
                <a:gd name="connsiteX317" fmla="*/ 1866593 w 2630466"/>
                <a:gd name="connsiteY317" fmla="*/ 455384 h 2928162"/>
                <a:gd name="connsiteX318" fmla="*/ 1868487 w 2630466"/>
                <a:gd name="connsiteY318" fmla="*/ 455384 h 2928162"/>
                <a:gd name="connsiteX319" fmla="*/ 1864699 w 2630466"/>
                <a:gd name="connsiteY319" fmla="*/ 459794 h 2928162"/>
                <a:gd name="connsiteX320" fmla="*/ 1896985 w 2630466"/>
                <a:gd name="connsiteY320" fmla="*/ 464204 h 2928162"/>
                <a:gd name="connsiteX321" fmla="*/ 1887479 w 2630466"/>
                <a:gd name="connsiteY321" fmla="*/ 479584 h 2928162"/>
                <a:gd name="connsiteX322" fmla="*/ 1876099 w 2630466"/>
                <a:gd name="connsiteY322" fmla="*/ 486188 h 2928162"/>
                <a:gd name="connsiteX323" fmla="*/ 1881780 w 2630466"/>
                <a:gd name="connsiteY323" fmla="*/ 488404 h 2928162"/>
                <a:gd name="connsiteX324" fmla="*/ 1868487 w 2630466"/>
                <a:gd name="connsiteY324" fmla="*/ 490598 h 2928162"/>
                <a:gd name="connsiteX325" fmla="*/ 1898879 w 2630466"/>
                <a:gd name="connsiteY325" fmla="*/ 503784 h 2928162"/>
                <a:gd name="connsiteX326" fmla="*/ 1904579 w 2630466"/>
                <a:gd name="connsiteY326" fmla="*/ 521401 h 2928162"/>
                <a:gd name="connsiteX327" fmla="*/ 1919765 w 2630466"/>
                <a:gd name="connsiteY327" fmla="*/ 532393 h 2928162"/>
                <a:gd name="connsiteX328" fmla="*/ 1923553 w 2630466"/>
                <a:gd name="connsiteY328" fmla="*/ 543385 h 2928162"/>
                <a:gd name="connsiteX329" fmla="*/ 1912172 w 2630466"/>
                <a:gd name="connsiteY329" fmla="*/ 541191 h 2928162"/>
                <a:gd name="connsiteX330" fmla="*/ 1921659 w 2630466"/>
                <a:gd name="connsiteY330" fmla="*/ 558787 h 2928162"/>
                <a:gd name="connsiteX331" fmla="*/ 1942546 w 2630466"/>
                <a:gd name="connsiteY331" fmla="*/ 558787 h 2928162"/>
                <a:gd name="connsiteX332" fmla="*/ 1938758 w 2630466"/>
                <a:gd name="connsiteY332" fmla="*/ 578599 h 2928162"/>
                <a:gd name="connsiteX333" fmla="*/ 1927359 w 2630466"/>
                <a:gd name="connsiteY333" fmla="*/ 589591 h 2928162"/>
                <a:gd name="connsiteX334" fmla="*/ 1940652 w 2630466"/>
                <a:gd name="connsiteY334" fmla="*/ 589591 h 2928162"/>
                <a:gd name="connsiteX335" fmla="*/ 1933059 w 2630466"/>
                <a:gd name="connsiteY335" fmla="*/ 600583 h 2928162"/>
                <a:gd name="connsiteX336" fmla="*/ 1900773 w 2630466"/>
                <a:gd name="connsiteY336" fmla="*/ 600583 h 2928162"/>
                <a:gd name="connsiteX337" fmla="*/ 1902666 w 2630466"/>
                <a:gd name="connsiteY337" fmla="*/ 602798 h 2928162"/>
                <a:gd name="connsiteX338" fmla="*/ 1891285 w 2630466"/>
                <a:gd name="connsiteY338" fmla="*/ 604992 h 2928162"/>
                <a:gd name="connsiteX339" fmla="*/ 1893179 w 2630466"/>
                <a:gd name="connsiteY339" fmla="*/ 607186 h 2928162"/>
                <a:gd name="connsiteX340" fmla="*/ 1877992 w 2630466"/>
                <a:gd name="connsiteY340" fmla="*/ 604992 h 2928162"/>
                <a:gd name="connsiteX341" fmla="*/ 1864699 w 2630466"/>
                <a:gd name="connsiteY341" fmla="*/ 613790 h 2928162"/>
                <a:gd name="connsiteX342" fmla="*/ 1851406 w 2630466"/>
                <a:gd name="connsiteY342" fmla="*/ 613790 h 2928162"/>
                <a:gd name="connsiteX343" fmla="*/ 1845706 w 2630466"/>
                <a:gd name="connsiteY343" fmla="*/ 620394 h 2928162"/>
                <a:gd name="connsiteX344" fmla="*/ 1840007 w 2630466"/>
                <a:gd name="connsiteY344" fmla="*/ 618200 h 2928162"/>
                <a:gd name="connsiteX345" fmla="*/ 1862806 w 2630466"/>
                <a:gd name="connsiteY345" fmla="*/ 594000 h 2928162"/>
                <a:gd name="connsiteX346" fmla="*/ 1874186 w 2630466"/>
                <a:gd name="connsiteY346" fmla="*/ 594000 h 2928162"/>
                <a:gd name="connsiteX347" fmla="*/ 1885586 w 2630466"/>
                <a:gd name="connsiteY347" fmla="*/ 582987 h 2928162"/>
                <a:gd name="connsiteX348" fmla="*/ 1874186 w 2630466"/>
                <a:gd name="connsiteY348" fmla="*/ 589591 h 2928162"/>
                <a:gd name="connsiteX349" fmla="*/ 1860893 w 2630466"/>
                <a:gd name="connsiteY349" fmla="*/ 587396 h 2928162"/>
                <a:gd name="connsiteX350" fmla="*/ 1862806 w 2630466"/>
                <a:gd name="connsiteY350" fmla="*/ 585202 h 2928162"/>
                <a:gd name="connsiteX351" fmla="*/ 1845706 w 2630466"/>
                <a:gd name="connsiteY351" fmla="*/ 580793 h 2928162"/>
                <a:gd name="connsiteX352" fmla="*/ 1864699 w 2630466"/>
                <a:gd name="connsiteY352" fmla="*/ 565391 h 2928162"/>
                <a:gd name="connsiteX353" fmla="*/ 1862806 w 2630466"/>
                <a:gd name="connsiteY353" fmla="*/ 558787 h 2928162"/>
                <a:gd name="connsiteX354" fmla="*/ 1855212 w 2630466"/>
                <a:gd name="connsiteY354" fmla="*/ 561003 h 2928162"/>
                <a:gd name="connsiteX355" fmla="*/ 1881780 w 2630466"/>
                <a:gd name="connsiteY355" fmla="*/ 549989 h 2928162"/>
                <a:gd name="connsiteX356" fmla="*/ 1877992 w 2630466"/>
                <a:gd name="connsiteY356" fmla="*/ 514797 h 2928162"/>
                <a:gd name="connsiteX357" fmla="*/ 1851406 w 2630466"/>
                <a:gd name="connsiteY357" fmla="*/ 521401 h 2928162"/>
                <a:gd name="connsiteX358" fmla="*/ 1857106 w 2630466"/>
                <a:gd name="connsiteY358" fmla="*/ 494986 h 2928162"/>
                <a:gd name="connsiteX359" fmla="*/ 1855212 w 2630466"/>
                <a:gd name="connsiteY359" fmla="*/ 490598 h 2928162"/>
                <a:gd name="connsiteX360" fmla="*/ 1847600 w 2630466"/>
                <a:gd name="connsiteY360" fmla="*/ 494986 h 2928162"/>
                <a:gd name="connsiteX361" fmla="*/ 1843813 w 2630466"/>
                <a:gd name="connsiteY361" fmla="*/ 505999 h 2928162"/>
                <a:gd name="connsiteX362" fmla="*/ 1849512 w 2630466"/>
                <a:gd name="connsiteY362" fmla="*/ 477390 h 2928162"/>
                <a:gd name="connsiteX363" fmla="*/ 1836219 w 2630466"/>
                <a:gd name="connsiteY363" fmla="*/ 479584 h 2928162"/>
                <a:gd name="connsiteX364" fmla="*/ 1841919 w 2630466"/>
                <a:gd name="connsiteY364" fmla="*/ 475196 h 2928162"/>
                <a:gd name="connsiteX365" fmla="*/ 1840007 w 2630466"/>
                <a:gd name="connsiteY365" fmla="*/ 475196 h 2928162"/>
                <a:gd name="connsiteX366" fmla="*/ 1843813 w 2630466"/>
                <a:gd name="connsiteY366" fmla="*/ 466398 h 2928162"/>
                <a:gd name="connsiteX367" fmla="*/ 1853300 w 2630466"/>
                <a:gd name="connsiteY367" fmla="*/ 446587 h 2928162"/>
                <a:gd name="connsiteX368" fmla="*/ 2009011 w 2630466"/>
                <a:gd name="connsiteY368" fmla="*/ 360801 h 2928162"/>
                <a:gd name="connsiteX369" fmla="*/ 2007545 w 2630466"/>
                <a:gd name="connsiteY369" fmla="*/ 361468 h 2928162"/>
                <a:gd name="connsiteX370" fmla="*/ 2001418 w 2630466"/>
                <a:gd name="connsiteY370" fmla="*/ 362995 h 2928162"/>
                <a:gd name="connsiteX371" fmla="*/ 833665 w 2630466"/>
                <a:gd name="connsiteY371" fmla="*/ 294806 h 2928162"/>
                <a:gd name="connsiteX372" fmla="*/ 835559 w 2630466"/>
                <a:gd name="connsiteY372" fmla="*/ 301388 h 2928162"/>
                <a:gd name="connsiteX373" fmla="*/ 865932 w 2630466"/>
                <a:gd name="connsiteY373" fmla="*/ 319006 h 2928162"/>
                <a:gd name="connsiteX374" fmla="*/ 862145 w 2630466"/>
                <a:gd name="connsiteY374" fmla="*/ 332192 h 2928162"/>
                <a:gd name="connsiteX375" fmla="*/ 881138 w 2630466"/>
                <a:gd name="connsiteY375" fmla="*/ 334386 h 2928162"/>
                <a:gd name="connsiteX376" fmla="*/ 862145 w 2630466"/>
                <a:gd name="connsiteY376" fmla="*/ 340990 h 2928162"/>
                <a:gd name="connsiteX377" fmla="*/ 847626 w 2630466"/>
                <a:gd name="connsiteY377" fmla="*/ 330493 h 2928162"/>
                <a:gd name="connsiteX378" fmla="*/ 805185 w 2630466"/>
                <a:gd name="connsiteY378" fmla="*/ 347594 h 2928162"/>
                <a:gd name="connsiteX379" fmla="*/ 801379 w 2630466"/>
                <a:gd name="connsiteY379" fmla="*/ 338796 h 2928162"/>
                <a:gd name="connsiteX380" fmla="*/ 788086 w 2630466"/>
                <a:gd name="connsiteY380" fmla="*/ 338796 h 2928162"/>
                <a:gd name="connsiteX381" fmla="*/ 1629248 w 2630466"/>
                <a:gd name="connsiteY381" fmla="*/ 285987 h 2928162"/>
                <a:gd name="connsiteX382" fmla="*/ 1636841 w 2630466"/>
                <a:gd name="connsiteY382" fmla="*/ 288202 h 2928162"/>
                <a:gd name="connsiteX383" fmla="*/ 1634947 w 2630466"/>
                <a:gd name="connsiteY383" fmla="*/ 288202 h 2928162"/>
                <a:gd name="connsiteX384" fmla="*/ 1714687 w 2630466"/>
                <a:gd name="connsiteY384" fmla="*/ 283793 h 2928162"/>
                <a:gd name="connsiteX385" fmla="*/ 1737486 w 2630466"/>
                <a:gd name="connsiteY385" fmla="*/ 285987 h 2928162"/>
                <a:gd name="connsiteX386" fmla="*/ 1729893 w 2630466"/>
                <a:gd name="connsiteY386" fmla="*/ 290396 h 2928162"/>
                <a:gd name="connsiteX387" fmla="*/ 1733680 w 2630466"/>
                <a:gd name="connsiteY387" fmla="*/ 297000 h 2928162"/>
                <a:gd name="connsiteX388" fmla="*/ 1745080 w 2630466"/>
                <a:gd name="connsiteY388" fmla="*/ 305798 h 2928162"/>
                <a:gd name="connsiteX389" fmla="*/ 1745080 w 2630466"/>
                <a:gd name="connsiteY389" fmla="*/ 314596 h 2928162"/>
                <a:gd name="connsiteX390" fmla="*/ 1684314 w 2630466"/>
                <a:gd name="connsiteY390" fmla="*/ 340990 h 2928162"/>
                <a:gd name="connsiteX391" fmla="*/ 1648240 w 2630466"/>
                <a:gd name="connsiteY391" fmla="*/ 332192 h 2928162"/>
                <a:gd name="connsiteX392" fmla="*/ 1634947 w 2630466"/>
                <a:gd name="connsiteY392" fmla="*/ 334386 h 2928162"/>
                <a:gd name="connsiteX393" fmla="*/ 1627354 w 2630466"/>
                <a:gd name="connsiteY393" fmla="*/ 329998 h 2928162"/>
                <a:gd name="connsiteX394" fmla="*/ 1644434 w 2630466"/>
                <a:gd name="connsiteY394" fmla="*/ 323394 h 2928162"/>
                <a:gd name="connsiteX395" fmla="*/ 1636841 w 2630466"/>
                <a:gd name="connsiteY395" fmla="*/ 325588 h 2928162"/>
                <a:gd name="connsiteX396" fmla="*/ 1644434 w 2630466"/>
                <a:gd name="connsiteY396" fmla="*/ 319006 h 2928162"/>
                <a:gd name="connsiteX397" fmla="*/ 1617848 w 2630466"/>
                <a:gd name="connsiteY397" fmla="*/ 316790 h 2928162"/>
                <a:gd name="connsiteX398" fmla="*/ 1619760 w 2630466"/>
                <a:gd name="connsiteY398" fmla="*/ 312402 h 2928162"/>
                <a:gd name="connsiteX399" fmla="*/ 1642541 w 2630466"/>
                <a:gd name="connsiteY399" fmla="*/ 310186 h 2928162"/>
                <a:gd name="connsiteX400" fmla="*/ 1642541 w 2630466"/>
                <a:gd name="connsiteY400" fmla="*/ 307992 h 2928162"/>
                <a:gd name="connsiteX401" fmla="*/ 1633054 w 2630466"/>
                <a:gd name="connsiteY401" fmla="*/ 307992 h 2928162"/>
                <a:gd name="connsiteX402" fmla="*/ 1642541 w 2630466"/>
                <a:gd name="connsiteY402" fmla="*/ 303604 h 2928162"/>
                <a:gd name="connsiteX403" fmla="*/ 1610255 w 2630466"/>
                <a:gd name="connsiteY403" fmla="*/ 301388 h 2928162"/>
                <a:gd name="connsiteX404" fmla="*/ 1617848 w 2630466"/>
                <a:gd name="connsiteY404" fmla="*/ 301388 h 2928162"/>
                <a:gd name="connsiteX405" fmla="*/ 1615954 w 2630466"/>
                <a:gd name="connsiteY405" fmla="*/ 297000 h 2928162"/>
                <a:gd name="connsiteX406" fmla="*/ 1625460 w 2630466"/>
                <a:gd name="connsiteY406" fmla="*/ 297000 h 2928162"/>
                <a:gd name="connsiteX407" fmla="*/ 1619760 w 2630466"/>
                <a:gd name="connsiteY407" fmla="*/ 294806 h 2928162"/>
                <a:gd name="connsiteX408" fmla="*/ 1623548 w 2630466"/>
                <a:gd name="connsiteY408" fmla="*/ 294806 h 2928162"/>
                <a:gd name="connsiteX409" fmla="*/ 1625460 w 2630466"/>
                <a:gd name="connsiteY409" fmla="*/ 292590 h 2928162"/>
                <a:gd name="connsiteX410" fmla="*/ 1623548 w 2630466"/>
                <a:gd name="connsiteY410" fmla="*/ 290396 h 2928162"/>
                <a:gd name="connsiteX411" fmla="*/ 1634947 w 2630466"/>
                <a:gd name="connsiteY411" fmla="*/ 294806 h 2928162"/>
                <a:gd name="connsiteX412" fmla="*/ 1631141 w 2630466"/>
                <a:gd name="connsiteY412" fmla="*/ 288202 h 2928162"/>
                <a:gd name="connsiteX413" fmla="*/ 1634947 w 2630466"/>
                <a:gd name="connsiteY413" fmla="*/ 288202 h 2928162"/>
                <a:gd name="connsiteX414" fmla="*/ 1650134 w 2630466"/>
                <a:gd name="connsiteY414" fmla="*/ 292590 h 2928162"/>
                <a:gd name="connsiteX415" fmla="*/ 1646347 w 2630466"/>
                <a:gd name="connsiteY415" fmla="*/ 297000 h 2928162"/>
                <a:gd name="connsiteX416" fmla="*/ 1650134 w 2630466"/>
                <a:gd name="connsiteY416" fmla="*/ 301388 h 2928162"/>
                <a:gd name="connsiteX417" fmla="*/ 1648240 w 2630466"/>
                <a:gd name="connsiteY417" fmla="*/ 303604 h 2928162"/>
                <a:gd name="connsiteX418" fmla="*/ 1652028 w 2630466"/>
                <a:gd name="connsiteY418" fmla="*/ 305798 h 2928162"/>
                <a:gd name="connsiteX419" fmla="*/ 1653940 w 2630466"/>
                <a:gd name="connsiteY419" fmla="*/ 301388 h 2928162"/>
                <a:gd name="connsiteX420" fmla="*/ 1661533 w 2630466"/>
                <a:gd name="connsiteY420" fmla="*/ 301388 h 2928162"/>
                <a:gd name="connsiteX421" fmla="*/ 1663427 w 2630466"/>
                <a:gd name="connsiteY421" fmla="*/ 292590 h 2928162"/>
                <a:gd name="connsiteX422" fmla="*/ 1674827 w 2630466"/>
                <a:gd name="connsiteY422" fmla="*/ 297000 h 2928162"/>
                <a:gd name="connsiteX423" fmla="*/ 1674827 w 2630466"/>
                <a:gd name="connsiteY423" fmla="*/ 290396 h 2928162"/>
                <a:gd name="connsiteX424" fmla="*/ 1680508 w 2630466"/>
                <a:gd name="connsiteY424" fmla="*/ 290396 h 2928162"/>
                <a:gd name="connsiteX425" fmla="*/ 1691907 w 2630466"/>
                <a:gd name="connsiteY425" fmla="*/ 297000 h 2928162"/>
                <a:gd name="connsiteX426" fmla="*/ 1690013 w 2630466"/>
                <a:gd name="connsiteY426" fmla="*/ 290396 h 2928162"/>
                <a:gd name="connsiteX427" fmla="*/ 1699501 w 2630466"/>
                <a:gd name="connsiteY427" fmla="*/ 292590 h 2928162"/>
                <a:gd name="connsiteX428" fmla="*/ 1705200 w 2630466"/>
                <a:gd name="connsiteY428" fmla="*/ 288202 h 2928162"/>
                <a:gd name="connsiteX429" fmla="*/ 1710900 w 2630466"/>
                <a:gd name="connsiteY429" fmla="*/ 288202 h 2928162"/>
                <a:gd name="connsiteX430" fmla="*/ 972277 w 2630466"/>
                <a:gd name="connsiteY430" fmla="*/ 248601 h 2928162"/>
                <a:gd name="connsiteX431" fmla="*/ 993164 w 2630466"/>
                <a:gd name="connsiteY431" fmla="*/ 250795 h 2928162"/>
                <a:gd name="connsiteX432" fmla="*/ 979871 w 2630466"/>
                <a:gd name="connsiteY432" fmla="*/ 266197 h 2928162"/>
                <a:gd name="connsiteX433" fmla="*/ 958984 w 2630466"/>
                <a:gd name="connsiteY433" fmla="*/ 266197 h 2928162"/>
                <a:gd name="connsiteX434" fmla="*/ 619100 w 2630466"/>
                <a:gd name="connsiteY434" fmla="*/ 241997 h 2928162"/>
                <a:gd name="connsiteX435" fmla="*/ 619100 w 2630466"/>
                <a:gd name="connsiteY435" fmla="*/ 241997 h 2928162"/>
                <a:gd name="connsiteX436" fmla="*/ 619100 w 2630466"/>
                <a:gd name="connsiteY436" fmla="*/ 241997 h 2928162"/>
                <a:gd name="connsiteX437" fmla="*/ 615294 w 2630466"/>
                <a:gd name="connsiteY437" fmla="*/ 237587 h 2928162"/>
                <a:gd name="connsiteX438" fmla="*/ 619100 w 2630466"/>
                <a:gd name="connsiteY438" fmla="*/ 241997 h 2928162"/>
                <a:gd name="connsiteX439" fmla="*/ 577327 w 2630466"/>
                <a:gd name="connsiteY439" fmla="*/ 248601 h 2928162"/>
                <a:gd name="connsiteX440" fmla="*/ 736826 w 2630466"/>
                <a:gd name="connsiteY440" fmla="*/ 222207 h 2928162"/>
                <a:gd name="connsiteX441" fmla="*/ 734932 w 2630466"/>
                <a:gd name="connsiteY441" fmla="*/ 224401 h 2928162"/>
                <a:gd name="connsiteX442" fmla="*/ 752012 w 2630466"/>
                <a:gd name="connsiteY442" fmla="*/ 237587 h 2928162"/>
                <a:gd name="connsiteX443" fmla="*/ 733020 w 2630466"/>
                <a:gd name="connsiteY443" fmla="*/ 244191 h 2928162"/>
                <a:gd name="connsiteX444" fmla="*/ 714045 w 2630466"/>
                <a:gd name="connsiteY444" fmla="*/ 239803 h 2928162"/>
                <a:gd name="connsiteX445" fmla="*/ 704540 w 2630466"/>
                <a:gd name="connsiteY445" fmla="*/ 233199 h 2928162"/>
                <a:gd name="connsiteX446" fmla="*/ 1268476 w 2630466"/>
                <a:gd name="connsiteY446" fmla="*/ 211193 h 2928162"/>
                <a:gd name="connsiteX447" fmla="*/ 1287469 w 2630466"/>
                <a:gd name="connsiteY447" fmla="*/ 219991 h 2928162"/>
                <a:gd name="connsiteX448" fmla="*/ 1277982 w 2630466"/>
                <a:gd name="connsiteY448" fmla="*/ 228789 h 2928162"/>
                <a:gd name="connsiteX449" fmla="*/ 1260883 w 2630466"/>
                <a:gd name="connsiteY449" fmla="*/ 228789 h 2928162"/>
                <a:gd name="connsiteX450" fmla="*/ 1266583 w 2630466"/>
                <a:gd name="connsiteY450" fmla="*/ 226595 h 2928162"/>
                <a:gd name="connsiteX451" fmla="*/ 1257096 w 2630466"/>
                <a:gd name="connsiteY451" fmla="*/ 224401 h 2928162"/>
                <a:gd name="connsiteX452" fmla="*/ 1258989 w 2630466"/>
                <a:gd name="connsiteY452" fmla="*/ 217797 h 2928162"/>
                <a:gd name="connsiteX453" fmla="*/ 1262777 w 2630466"/>
                <a:gd name="connsiteY453" fmla="*/ 217797 h 2928162"/>
                <a:gd name="connsiteX454" fmla="*/ 2221664 w 2630466"/>
                <a:gd name="connsiteY454" fmla="*/ 200201 h 2928162"/>
                <a:gd name="connsiteX455" fmla="*/ 2231170 w 2630466"/>
                <a:gd name="connsiteY455" fmla="*/ 202396 h 2928162"/>
                <a:gd name="connsiteX456" fmla="*/ 2229258 w 2630466"/>
                <a:gd name="connsiteY456" fmla="*/ 213388 h 2928162"/>
                <a:gd name="connsiteX457" fmla="*/ 2236851 w 2630466"/>
                <a:gd name="connsiteY457" fmla="*/ 202396 h 2928162"/>
                <a:gd name="connsiteX458" fmla="*/ 2240657 w 2630466"/>
                <a:gd name="connsiteY458" fmla="*/ 204590 h 2928162"/>
                <a:gd name="connsiteX459" fmla="*/ 2242551 w 2630466"/>
                <a:gd name="connsiteY459" fmla="*/ 208999 h 2928162"/>
                <a:gd name="connsiteX460" fmla="*/ 2252057 w 2630466"/>
                <a:gd name="connsiteY460" fmla="*/ 202396 h 2928162"/>
                <a:gd name="connsiteX461" fmla="*/ 2261544 w 2630466"/>
                <a:gd name="connsiteY461" fmla="*/ 213388 h 2928162"/>
                <a:gd name="connsiteX462" fmla="*/ 2272943 w 2630466"/>
                <a:gd name="connsiteY462" fmla="*/ 202396 h 2928162"/>
                <a:gd name="connsiteX463" fmla="*/ 2291917 w 2630466"/>
                <a:gd name="connsiteY463" fmla="*/ 213388 h 2928162"/>
                <a:gd name="connsiteX464" fmla="*/ 2269137 w 2630466"/>
                <a:gd name="connsiteY464" fmla="*/ 213388 h 2928162"/>
                <a:gd name="connsiteX465" fmla="*/ 2280537 w 2630466"/>
                <a:gd name="connsiteY465" fmla="*/ 217797 h 2928162"/>
                <a:gd name="connsiteX466" fmla="*/ 2282430 w 2630466"/>
                <a:gd name="connsiteY466" fmla="*/ 222207 h 2928162"/>
                <a:gd name="connsiteX467" fmla="*/ 2310910 w 2630466"/>
                <a:gd name="connsiteY467" fmla="*/ 219991 h 2928162"/>
                <a:gd name="connsiteX468" fmla="*/ 2309017 w 2630466"/>
                <a:gd name="connsiteY468" fmla="*/ 217797 h 2928162"/>
                <a:gd name="connsiteX469" fmla="*/ 2322310 w 2630466"/>
                <a:gd name="connsiteY469" fmla="*/ 222207 h 2928162"/>
                <a:gd name="connsiteX470" fmla="*/ 2312804 w 2630466"/>
                <a:gd name="connsiteY470" fmla="*/ 224401 h 2928162"/>
                <a:gd name="connsiteX471" fmla="*/ 2324203 w 2630466"/>
                <a:gd name="connsiteY471" fmla="*/ 226595 h 2928162"/>
                <a:gd name="connsiteX472" fmla="*/ 2324203 w 2630466"/>
                <a:gd name="connsiteY472" fmla="*/ 228789 h 2928162"/>
                <a:gd name="connsiteX473" fmla="*/ 2327991 w 2630466"/>
                <a:gd name="connsiteY473" fmla="*/ 233199 h 2928162"/>
                <a:gd name="connsiteX474" fmla="*/ 2335603 w 2630466"/>
                <a:gd name="connsiteY474" fmla="*/ 228789 h 2928162"/>
                <a:gd name="connsiteX475" fmla="*/ 2415343 w 2630466"/>
                <a:gd name="connsiteY475" fmla="*/ 252989 h 2928162"/>
                <a:gd name="connsiteX476" fmla="*/ 2413449 w 2630466"/>
                <a:gd name="connsiteY476" fmla="*/ 250795 h 2928162"/>
                <a:gd name="connsiteX477" fmla="*/ 2436230 w 2630466"/>
                <a:gd name="connsiteY477" fmla="*/ 266197 h 2928162"/>
                <a:gd name="connsiteX478" fmla="*/ 2438123 w 2630466"/>
                <a:gd name="connsiteY478" fmla="*/ 277189 h 2928162"/>
                <a:gd name="connsiteX479" fmla="*/ 2421043 w 2630466"/>
                <a:gd name="connsiteY479" fmla="*/ 288202 h 2928162"/>
                <a:gd name="connsiteX480" fmla="*/ 2320397 w 2630466"/>
                <a:gd name="connsiteY480" fmla="*/ 270606 h 2928162"/>
                <a:gd name="connsiteX481" fmla="*/ 2346984 w 2630466"/>
                <a:gd name="connsiteY481" fmla="*/ 283793 h 2928162"/>
                <a:gd name="connsiteX482" fmla="*/ 2343196 w 2630466"/>
                <a:gd name="connsiteY482" fmla="*/ 285987 h 2928162"/>
                <a:gd name="connsiteX483" fmla="*/ 2407750 w 2630466"/>
                <a:gd name="connsiteY483" fmla="*/ 334386 h 2928162"/>
                <a:gd name="connsiteX484" fmla="*/ 2411537 w 2630466"/>
                <a:gd name="connsiteY484" fmla="*/ 327804 h 2928162"/>
                <a:gd name="connsiteX485" fmla="*/ 2390650 w 2630466"/>
                <a:gd name="connsiteY485" fmla="*/ 312402 h 2928162"/>
                <a:gd name="connsiteX486" fmla="*/ 2394456 w 2630466"/>
                <a:gd name="connsiteY486" fmla="*/ 307992 h 2928162"/>
                <a:gd name="connsiteX487" fmla="*/ 2430530 w 2630466"/>
                <a:gd name="connsiteY487" fmla="*/ 321200 h 2928162"/>
                <a:gd name="connsiteX488" fmla="*/ 2440036 w 2630466"/>
                <a:gd name="connsiteY488" fmla="*/ 316790 h 2928162"/>
                <a:gd name="connsiteX489" fmla="*/ 2428636 w 2630466"/>
                <a:gd name="connsiteY489" fmla="*/ 301388 h 2928162"/>
                <a:gd name="connsiteX490" fmla="*/ 2453310 w 2630466"/>
                <a:gd name="connsiteY490" fmla="*/ 283793 h 2928162"/>
                <a:gd name="connsiteX491" fmla="*/ 2479896 w 2630466"/>
                <a:gd name="connsiteY491" fmla="*/ 292590 h 2928162"/>
                <a:gd name="connsiteX492" fmla="*/ 2479896 w 2630466"/>
                <a:gd name="connsiteY492" fmla="*/ 274995 h 2928162"/>
                <a:gd name="connsiteX493" fmla="*/ 2468516 w 2630466"/>
                <a:gd name="connsiteY493" fmla="*/ 266197 h 2928162"/>
                <a:gd name="connsiteX494" fmla="*/ 2468516 w 2630466"/>
                <a:gd name="connsiteY494" fmla="*/ 250795 h 2928162"/>
                <a:gd name="connsiteX495" fmla="*/ 2455222 w 2630466"/>
                <a:gd name="connsiteY495" fmla="*/ 241997 h 2928162"/>
                <a:gd name="connsiteX496" fmla="*/ 2500783 w 2630466"/>
                <a:gd name="connsiteY496" fmla="*/ 257399 h 2928162"/>
                <a:gd name="connsiteX497" fmla="*/ 2481809 w 2630466"/>
                <a:gd name="connsiteY497" fmla="*/ 264003 h 2928162"/>
                <a:gd name="connsiteX498" fmla="*/ 2498889 w 2630466"/>
                <a:gd name="connsiteY498" fmla="*/ 277189 h 2928162"/>
                <a:gd name="connsiteX499" fmla="*/ 2529263 w 2630466"/>
                <a:gd name="connsiteY499" fmla="*/ 259593 h 2928162"/>
                <a:gd name="connsiteX500" fmla="*/ 2525475 w 2630466"/>
                <a:gd name="connsiteY500" fmla="*/ 257399 h 2928162"/>
                <a:gd name="connsiteX501" fmla="*/ 2561549 w 2630466"/>
                <a:gd name="connsiteY501" fmla="*/ 244191 h 2928162"/>
                <a:gd name="connsiteX502" fmla="*/ 2565355 w 2630466"/>
                <a:gd name="connsiteY502" fmla="*/ 246407 h 2928162"/>
                <a:gd name="connsiteX503" fmla="*/ 2571036 w 2630466"/>
                <a:gd name="connsiteY503" fmla="*/ 244191 h 2928162"/>
                <a:gd name="connsiteX504" fmla="*/ 2565355 w 2630466"/>
                <a:gd name="connsiteY504" fmla="*/ 241997 h 2928162"/>
                <a:gd name="connsiteX505" fmla="*/ 2582435 w 2630466"/>
                <a:gd name="connsiteY505" fmla="*/ 237587 h 2928162"/>
                <a:gd name="connsiteX506" fmla="*/ 2584329 w 2630466"/>
                <a:gd name="connsiteY506" fmla="*/ 237587 h 2928162"/>
                <a:gd name="connsiteX507" fmla="*/ 2586241 w 2630466"/>
                <a:gd name="connsiteY507" fmla="*/ 246407 h 2928162"/>
                <a:gd name="connsiteX508" fmla="*/ 2580542 w 2630466"/>
                <a:gd name="connsiteY508" fmla="*/ 248601 h 2928162"/>
                <a:gd name="connsiteX509" fmla="*/ 2630466 w 2630466"/>
                <a:gd name="connsiteY509" fmla="*/ 244366 h 2928162"/>
                <a:gd name="connsiteX510" fmla="*/ 2630466 w 2630466"/>
                <a:gd name="connsiteY510" fmla="*/ 735690 h 2928162"/>
                <a:gd name="connsiteX511" fmla="*/ 2629908 w 2630466"/>
                <a:gd name="connsiteY511" fmla="*/ 736983 h 2928162"/>
                <a:gd name="connsiteX512" fmla="*/ 2630466 w 2630466"/>
                <a:gd name="connsiteY512" fmla="*/ 737872 h 2928162"/>
                <a:gd name="connsiteX513" fmla="*/ 2630466 w 2630466"/>
                <a:gd name="connsiteY513" fmla="*/ 1372183 h 2928162"/>
                <a:gd name="connsiteX514" fmla="*/ 2561549 w 2630466"/>
                <a:gd name="connsiteY514" fmla="*/ 1216588 h 2928162"/>
                <a:gd name="connsiteX515" fmla="*/ 2563443 w 2630466"/>
                <a:gd name="connsiteY515" fmla="*/ 1216588 h 2928162"/>
                <a:gd name="connsiteX516" fmla="*/ 2485596 w 2630466"/>
                <a:gd name="connsiteY516" fmla="*/ 1099978 h 2928162"/>
                <a:gd name="connsiteX517" fmla="*/ 2489402 w 2630466"/>
                <a:gd name="connsiteY517" fmla="*/ 1066980 h 2928162"/>
                <a:gd name="connsiteX518" fmla="*/ 2481809 w 2630466"/>
                <a:gd name="connsiteY518" fmla="*/ 1093396 h 2928162"/>
                <a:gd name="connsiteX519" fmla="*/ 2470409 w 2630466"/>
                <a:gd name="connsiteY519" fmla="*/ 1099978 h 2928162"/>
                <a:gd name="connsiteX520" fmla="*/ 2449523 w 2630466"/>
                <a:gd name="connsiteY520" fmla="*/ 1058183 h 2928162"/>
                <a:gd name="connsiteX521" fmla="*/ 2510289 w 2630466"/>
                <a:gd name="connsiteY521" fmla="*/ 1192389 h 2928162"/>
                <a:gd name="connsiteX522" fmla="*/ 2506483 w 2630466"/>
                <a:gd name="connsiteY522" fmla="*/ 1207790 h 2928162"/>
                <a:gd name="connsiteX523" fmla="*/ 2512182 w 2630466"/>
                <a:gd name="connsiteY523" fmla="*/ 1216588 h 2928162"/>
                <a:gd name="connsiteX524" fmla="*/ 2519776 w 2630466"/>
                <a:gd name="connsiteY524" fmla="*/ 1220977 h 2928162"/>
                <a:gd name="connsiteX525" fmla="*/ 2536856 w 2630466"/>
                <a:gd name="connsiteY525" fmla="*/ 1256190 h 2928162"/>
                <a:gd name="connsiteX526" fmla="*/ 2534963 w 2630466"/>
                <a:gd name="connsiteY526" fmla="*/ 1253974 h 2928162"/>
                <a:gd name="connsiteX527" fmla="*/ 2586241 w 2630466"/>
                <a:gd name="connsiteY527" fmla="*/ 1388180 h 2928162"/>
                <a:gd name="connsiteX528" fmla="*/ 2586241 w 2630466"/>
                <a:gd name="connsiteY528" fmla="*/ 1379382 h 2928162"/>
                <a:gd name="connsiteX529" fmla="*/ 2630466 w 2630466"/>
                <a:gd name="connsiteY529" fmla="*/ 1427097 h 2928162"/>
                <a:gd name="connsiteX530" fmla="*/ 2630466 w 2630466"/>
                <a:gd name="connsiteY530" fmla="*/ 1744638 h 2928162"/>
                <a:gd name="connsiteX531" fmla="*/ 2618509 w 2630466"/>
                <a:gd name="connsiteY531" fmla="*/ 1764383 h 2928162"/>
                <a:gd name="connsiteX532" fmla="*/ 2610915 w 2630466"/>
                <a:gd name="connsiteY532" fmla="*/ 1766577 h 2928162"/>
                <a:gd name="connsiteX533" fmla="*/ 2574842 w 2630466"/>
                <a:gd name="connsiteY533" fmla="*/ 1861182 h 2928162"/>
                <a:gd name="connsiteX534" fmla="*/ 2586241 w 2630466"/>
                <a:gd name="connsiteY534" fmla="*/ 1874368 h 2928162"/>
                <a:gd name="connsiteX535" fmla="*/ 2588135 w 2630466"/>
                <a:gd name="connsiteY535" fmla="*/ 1942579 h 2928162"/>
                <a:gd name="connsiteX536" fmla="*/ 2603322 w 2630466"/>
                <a:gd name="connsiteY536" fmla="*/ 1960175 h 2928162"/>
                <a:gd name="connsiteX537" fmla="*/ 2599516 w 2630466"/>
                <a:gd name="connsiteY537" fmla="*/ 2063577 h 2928162"/>
                <a:gd name="connsiteX538" fmla="*/ 2495083 w 2630466"/>
                <a:gd name="connsiteY538" fmla="*/ 2158182 h 2928162"/>
                <a:gd name="connsiteX539" fmla="*/ 2504589 w 2630466"/>
                <a:gd name="connsiteY539" fmla="*/ 2217573 h 2928162"/>
                <a:gd name="connsiteX540" fmla="*/ 2506483 w 2630466"/>
                <a:gd name="connsiteY540" fmla="*/ 2210969 h 2928162"/>
                <a:gd name="connsiteX541" fmla="*/ 2506483 w 2630466"/>
                <a:gd name="connsiteY541" fmla="*/ 2248377 h 2928162"/>
                <a:gd name="connsiteX542" fmla="*/ 2460922 w 2630466"/>
                <a:gd name="connsiteY542" fmla="*/ 2301164 h 2928162"/>
                <a:gd name="connsiteX543" fmla="*/ 2460922 w 2630466"/>
                <a:gd name="connsiteY543" fmla="*/ 2298970 h 2928162"/>
                <a:gd name="connsiteX544" fmla="*/ 2459010 w 2630466"/>
                <a:gd name="connsiteY544" fmla="*/ 2303380 h 2928162"/>
                <a:gd name="connsiteX545" fmla="*/ 2460922 w 2630466"/>
                <a:gd name="connsiteY545" fmla="*/ 2301164 h 2928162"/>
                <a:gd name="connsiteX546" fmla="*/ 2451416 w 2630466"/>
                <a:gd name="connsiteY546" fmla="*/ 2347370 h 2928162"/>
                <a:gd name="connsiteX547" fmla="*/ 2346984 w 2630466"/>
                <a:gd name="connsiteY547" fmla="*/ 2466174 h 2928162"/>
                <a:gd name="connsiteX548" fmla="*/ 2337496 w 2630466"/>
                <a:gd name="connsiteY548" fmla="*/ 2466174 h 2928162"/>
                <a:gd name="connsiteX549" fmla="*/ 2329903 w 2630466"/>
                <a:gd name="connsiteY549" fmla="*/ 2472778 h 2928162"/>
                <a:gd name="connsiteX550" fmla="*/ 2215965 w 2630466"/>
                <a:gd name="connsiteY550" fmla="*/ 2481576 h 2928162"/>
                <a:gd name="connsiteX551" fmla="*/ 2159005 w 2630466"/>
                <a:gd name="connsiteY551" fmla="*/ 2228565 h 2928162"/>
                <a:gd name="connsiteX552" fmla="*/ 2160898 w 2630466"/>
                <a:gd name="connsiteY552" fmla="*/ 2228565 h 2928162"/>
                <a:gd name="connsiteX553" fmla="*/ 2119125 w 2630466"/>
                <a:gd name="connsiteY553" fmla="*/ 2078979 h 2928162"/>
                <a:gd name="connsiteX554" fmla="*/ 2149518 w 2630466"/>
                <a:gd name="connsiteY554" fmla="*/ 1990978 h 2928162"/>
                <a:gd name="connsiteX555" fmla="*/ 2141924 w 2630466"/>
                <a:gd name="connsiteY555" fmla="*/ 1918379 h 2928162"/>
                <a:gd name="connsiteX556" fmla="*/ 2140012 w 2630466"/>
                <a:gd name="connsiteY556" fmla="*/ 1920573 h 2928162"/>
                <a:gd name="connsiteX557" fmla="*/ 2128631 w 2630466"/>
                <a:gd name="connsiteY557" fmla="*/ 1856772 h 2928162"/>
                <a:gd name="connsiteX558" fmla="*/ 2141924 w 2630466"/>
                <a:gd name="connsiteY558" fmla="*/ 1852384 h 2928162"/>
                <a:gd name="connsiteX559" fmla="*/ 2126737 w 2630466"/>
                <a:gd name="connsiteY559" fmla="*/ 1847974 h 2928162"/>
                <a:gd name="connsiteX560" fmla="*/ 2084964 w 2630466"/>
                <a:gd name="connsiteY560" fmla="*/ 1775375 h 2928162"/>
                <a:gd name="connsiteX561" fmla="*/ 2090645 w 2630466"/>
                <a:gd name="connsiteY561" fmla="*/ 1777569 h 2928162"/>
                <a:gd name="connsiteX562" fmla="*/ 2079264 w 2630466"/>
                <a:gd name="connsiteY562" fmla="*/ 1764383 h 2928162"/>
                <a:gd name="connsiteX563" fmla="*/ 2081158 w 2630466"/>
                <a:gd name="connsiteY563" fmla="*/ 1764383 h 2928162"/>
                <a:gd name="connsiteX564" fmla="*/ 2073565 w 2630466"/>
                <a:gd name="connsiteY564" fmla="*/ 1751176 h 2928162"/>
                <a:gd name="connsiteX565" fmla="*/ 2083052 w 2630466"/>
                <a:gd name="connsiteY565" fmla="*/ 1757779 h 2928162"/>
                <a:gd name="connsiteX566" fmla="*/ 2067865 w 2630466"/>
                <a:gd name="connsiteY566" fmla="*/ 1735774 h 2928162"/>
                <a:gd name="connsiteX567" fmla="*/ 2075458 w 2630466"/>
                <a:gd name="connsiteY567" fmla="*/ 1733580 h 2928162"/>
                <a:gd name="connsiteX568" fmla="*/ 2079264 w 2630466"/>
                <a:gd name="connsiteY568" fmla="*/ 1713768 h 2928162"/>
                <a:gd name="connsiteX569" fmla="*/ 2086858 w 2630466"/>
                <a:gd name="connsiteY569" fmla="*/ 1720372 h 2928162"/>
                <a:gd name="connsiteX570" fmla="*/ 2090645 w 2630466"/>
                <a:gd name="connsiteY570" fmla="*/ 1718178 h 2928162"/>
                <a:gd name="connsiteX571" fmla="*/ 2079264 w 2630466"/>
                <a:gd name="connsiteY571" fmla="*/ 1711574 h 2928162"/>
                <a:gd name="connsiteX572" fmla="*/ 2083052 w 2630466"/>
                <a:gd name="connsiteY572" fmla="*/ 1709380 h 2928162"/>
                <a:gd name="connsiteX573" fmla="*/ 2084964 w 2630466"/>
                <a:gd name="connsiteY573" fmla="*/ 1632371 h 2928162"/>
                <a:gd name="connsiteX574" fmla="*/ 2073565 w 2630466"/>
                <a:gd name="connsiteY574" fmla="*/ 1630177 h 2928162"/>
                <a:gd name="connsiteX575" fmla="*/ 2060272 w 2630466"/>
                <a:gd name="connsiteY575" fmla="*/ 1612581 h 2928162"/>
                <a:gd name="connsiteX576" fmla="*/ 2056466 w 2630466"/>
                <a:gd name="connsiteY576" fmla="*/ 1621379 h 2928162"/>
                <a:gd name="connsiteX577" fmla="*/ 2041279 w 2630466"/>
                <a:gd name="connsiteY577" fmla="*/ 1616969 h 2928162"/>
                <a:gd name="connsiteX578" fmla="*/ 2037491 w 2630466"/>
                <a:gd name="connsiteY578" fmla="*/ 1623573 h 2928162"/>
                <a:gd name="connsiteX579" fmla="*/ 2035579 w 2630466"/>
                <a:gd name="connsiteY579" fmla="*/ 1616969 h 2928162"/>
                <a:gd name="connsiteX580" fmla="*/ 2037491 w 2630466"/>
                <a:gd name="connsiteY580" fmla="*/ 1625789 h 2928162"/>
                <a:gd name="connsiteX581" fmla="*/ 2031792 w 2630466"/>
                <a:gd name="connsiteY581" fmla="*/ 1623573 h 2928162"/>
                <a:gd name="connsiteX582" fmla="*/ 2027986 w 2630466"/>
                <a:gd name="connsiteY582" fmla="*/ 1623573 h 2928162"/>
                <a:gd name="connsiteX583" fmla="*/ 2012799 w 2630466"/>
                <a:gd name="connsiteY583" fmla="*/ 1608171 h 2928162"/>
                <a:gd name="connsiteX584" fmla="*/ 2014693 w 2630466"/>
                <a:gd name="connsiteY584" fmla="*/ 1608171 h 2928162"/>
                <a:gd name="connsiteX585" fmla="*/ 2014693 w 2630466"/>
                <a:gd name="connsiteY585" fmla="*/ 1601589 h 2928162"/>
                <a:gd name="connsiteX586" fmla="*/ 1980531 w 2630466"/>
                <a:gd name="connsiteY586" fmla="*/ 1579584 h 2928162"/>
                <a:gd name="connsiteX587" fmla="*/ 1984319 w 2630466"/>
                <a:gd name="connsiteY587" fmla="*/ 1575174 h 2928162"/>
                <a:gd name="connsiteX588" fmla="*/ 1870399 w 2630466"/>
                <a:gd name="connsiteY588" fmla="*/ 1608171 h 2928162"/>
                <a:gd name="connsiteX589" fmla="*/ 1868487 w 2630466"/>
                <a:gd name="connsiteY589" fmla="*/ 1603783 h 2928162"/>
                <a:gd name="connsiteX590" fmla="*/ 1843813 w 2630466"/>
                <a:gd name="connsiteY590" fmla="*/ 1605977 h 2928162"/>
                <a:gd name="connsiteX591" fmla="*/ 1853300 w 2630466"/>
                <a:gd name="connsiteY591" fmla="*/ 1605977 h 2928162"/>
                <a:gd name="connsiteX592" fmla="*/ 1830520 w 2630466"/>
                <a:gd name="connsiteY592" fmla="*/ 1608171 h 2928162"/>
                <a:gd name="connsiteX593" fmla="*/ 1836219 w 2630466"/>
                <a:gd name="connsiteY593" fmla="*/ 1608171 h 2928162"/>
                <a:gd name="connsiteX594" fmla="*/ 1798234 w 2630466"/>
                <a:gd name="connsiteY594" fmla="*/ 1623573 h 2928162"/>
                <a:gd name="connsiteX595" fmla="*/ 1699501 w 2630466"/>
                <a:gd name="connsiteY595" fmla="*/ 1533378 h 2928162"/>
                <a:gd name="connsiteX596" fmla="*/ 1705200 w 2630466"/>
                <a:gd name="connsiteY596" fmla="*/ 1531184 h 2928162"/>
                <a:gd name="connsiteX597" fmla="*/ 1699501 w 2630466"/>
                <a:gd name="connsiteY597" fmla="*/ 1531184 h 2928162"/>
                <a:gd name="connsiteX598" fmla="*/ 1701394 w 2630466"/>
                <a:gd name="connsiteY598" fmla="*/ 1524580 h 2928162"/>
                <a:gd name="connsiteX599" fmla="*/ 1691907 w 2630466"/>
                <a:gd name="connsiteY599" fmla="*/ 1511373 h 2928162"/>
                <a:gd name="connsiteX600" fmla="*/ 1691907 w 2630466"/>
                <a:gd name="connsiteY600" fmla="*/ 1502575 h 2928162"/>
                <a:gd name="connsiteX601" fmla="*/ 1684314 w 2630466"/>
                <a:gd name="connsiteY601" fmla="*/ 1498187 h 2928162"/>
                <a:gd name="connsiteX602" fmla="*/ 1676720 w 2630466"/>
                <a:gd name="connsiteY602" fmla="*/ 1482785 h 2928162"/>
                <a:gd name="connsiteX603" fmla="*/ 1674827 w 2630466"/>
                <a:gd name="connsiteY603" fmla="*/ 1484979 h 2928162"/>
                <a:gd name="connsiteX604" fmla="*/ 1671021 w 2630466"/>
                <a:gd name="connsiteY604" fmla="*/ 1482785 h 2928162"/>
                <a:gd name="connsiteX605" fmla="*/ 1669127 w 2630466"/>
                <a:gd name="connsiteY605" fmla="*/ 1476181 h 2928162"/>
                <a:gd name="connsiteX606" fmla="*/ 1665321 w 2630466"/>
                <a:gd name="connsiteY606" fmla="*/ 1478375 h 2928162"/>
                <a:gd name="connsiteX607" fmla="*/ 1667233 w 2630466"/>
                <a:gd name="connsiteY607" fmla="*/ 1473987 h 2928162"/>
                <a:gd name="connsiteX608" fmla="*/ 1663427 w 2630466"/>
                <a:gd name="connsiteY608" fmla="*/ 1469577 h 2928162"/>
                <a:gd name="connsiteX609" fmla="*/ 1661533 w 2630466"/>
                <a:gd name="connsiteY609" fmla="*/ 1469577 h 2928162"/>
                <a:gd name="connsiteX610" fmla="*/ 1669127 w 2630466"/>
                <a:gd name="connsiteY610" fmla="*/ 1465189 h 2928162"/>
                <a:gd name="connsiteX611" fmla="*/ 1661533 w 2630466"/>
                <a:gd name="connsiteY611" fmla="*/ 1460779 h 2928162"/>
                <a:gd name="connsiteX612" fmla="*/ 1669127 w 2630466"/>
                <a:gd name="connsiteY612" fmla="*/ 1456391 h 2928162"/>
                <a:gd name="connsiteX613" fmla="*/ 1653940 w 2630466"/>
                <a:gd name="connsiteY613" fmla="*/ 1460779 h 2928162"/>
                <a:gd name="connsiteX614" fmla="*/ 1644434 w 2630466"/>
                <a:gd name="connsiteY614" fmla="*/ 1440989 h 2928162"/>
                <a:gd name="connsiteX615" fmla="*/ 1640647 w 2630466"/>
                <a:gd name="connsiteY615" fmla="*/ 1443183 h 2928162"/>
                <a:gd name="connsiteX616" fmla="*/ 1644434 w 2630466"/>
                <a:gd name="connsiteY616" fmla="*/ 1425588 h 2928162"/>
                <a:gd name="connsiteX617" fmla="*/ 1646347 w 2630466"/>
                <a:gd name="connsiteY617" fmla="*/ 1427782 h 2928162"/>
                <a:gd name="connsiteX618" fmla="*/ 1663427 w 2630466"/>
                <a:gd name="connsiteY618" fmla="*/ 1423372 h 2928162"/>
                <a:gd name="connsiteX619" fmla="*/ 1644434 w 2630466"/>
                <a:gd name="connsiteY619" fmla="*/ 1423372 h 2928162"/>
                <a:gd name="connsiteX620" fmla="*/ 1644434 w 2630466"/>
                <a:gd name="connsiteY620" fmla="*/ 1410186 h 2928162"/>
                <a:gd name="connsiteX621" fmla="*/ 1640647 w 2630466"/>
                <a:gd name="connsiteY621" fmla="*/ 1412380 h 2928162"/>
                <a:gd name="connsiteX622" fmla="*/ 1629248 w 2630466"/>
                <a:gd name="connsiteY622" fmla="*/ 1394784 h 2928162"/>
                <a:gd name="connsiteX623" fmla="*/ 1646347 w 2630466"/>
                <a:gd name="connsiteY623" fmla="*/ 1370584 h 2928162"/>
                <a:gd name="connsiteX624" fmla="*/ 1652028 w 2630466"/>
                <a:gd name="connsiteY624" fmla="*/ 1289187 h 2928162"/>
                <a:gd name="connsiteX625" fmla="*/ 1648240 w 2630466"/>
                <a:gd name="connsiteY625" fmla="*/ 1291381 h 2928162"/>
                <a:gd name="connsiteX626" fmla="*/ 1648240 w 2630466"/>
                <a:gd name="connsiteY626" fmla="*/ 1264988 h 2928162"/>
                <a:gd name="connsiteX627" fmla="*/ 1638735 w 2630466"/>
                <a:gd name="connsiteY627" fmla="*/ 1260578 h 2928162"/>
                <a:gd name="connsiteX628" fmla="*/ 1661533 w 2630466"/>
                <a:gd name="connsiteY628" fmla="*/ 1194583 h 2928162"/>
                <a:gd name="connsiteX629" fmla="*/ 1657727 w 2630466"/>
                <a:gd name="connsiteY629" fmla="*/ 1198992 h 2928162"/>
                <a:gd name="connsiteX630" fmla="*/ 1712794 w 2630466"/>
                <a:gd name="connsiteY630" fmla="*/ 1102194 h 2928162"/>
                <a:gd name="connsiteX631" fmla="*/ 1733680 w 2630466"/>
                <a:gd name="connsiteY631" fmla="*/ 1095590 h 2928162"/>
                <a:gd name="connsiteX632" fmla="*/ 1765966 w 2630466"/>
                <a:gd name="connsiteY632" fmla="*/ 1049385 h 2928162"/>
                <a:gd name="connsiteX633" fmla="*/ 1762160 w 2630466"/>
                <a:gd name="connsiteY633" fmla="*/ 1042781 h 2928162"/>
                <a:gd name="connsiteX634" fmla="*/ 1838113 w 2630466"/>
                <a:gd name="connsiteY634" fmla="*/ 926192 h 2928162"/>
                <a:gd name="connsiteX635" fmla="*/ 1853300 w 2630466"/>
                <a:gd name="connsiteY635" fmla="*/ 943788 h 2928162"/>
                <a:gd name="connsiteX636" fmla="*/ 1874186 w 2630466"/>
                <a:gd name="connsiteY636" fmla="*/ 939378 h 2928162"/>
                <a:gd name="connsiteX637" fmla="*/ 1887479 w 2630466"/>
                <a:gd name="connsiteY637" fmla="*/ 945982 h 2928162"/>
                <a:gd name="connsiteX638" fmla="*/ 2035579 w 2630466"/>
                <a:gd name="connsiteY638" fmla="*/ 899798 h 2928162"/>
                <a:gd name="connsiteX639" fmla="*/ 2045085 w 2630466"/>
                <a:gd name="connsiteY639" fmla="*/ 906381 h 2928162"/>
                <a:gd name="connsiteX640" fmla="*/ 2077352 w 2630466"/>
                <a:gd name="connsiteY640" fmla="*/ 895389 h 2928162"/>
                <a:gd name="connsiteX641" fmla="*/ 2077352 w 2630466"/>
                <a:gd name="connsiteY641" fmla="*/ 897583 h 2928162"/>
                <a:gd name="connsiteX642" fmla="*/ 2083052 w 2630466"/>
                <a:gd name="connsiteY642" fmla="*/ 899798 h 2928162"/>
                <a:gd name="connsiteX643" fmla="*/ 2083052 w 2630466"/>
                <a:gd name="connsiteY643" fmla="*/ 906381 h 2928162"/>
                <a:gd name="connsiteX644" fmla="*/ 2094451 w 2630466"/>
                <a:gd name="connsiteY644" fmla="*/ 901992 h 2928162"/>
                <a:gd name="connsiteX645" fmla="*/ 2088752 w 2630466"/>
                <a:gd name="connsiteY645" fmla="*/ 926192 h 2928162"/>
                <a:gd name="connsiteX646" fmla="*/ 2096345 w 2630466"/>
                <a:gd name="connsiteY646" fmla="*/ 939378 h 2928162"/>
                <a:gd name="connsiteX647" fmla="*/ 2081158 w 2630466"/>
                <a:gd name="connsiteY647" fmla="*/ 965793 h 2928162"/>
                <a:gd name="connsiteX648" fmla="*/ 2102045 w 2630466"/>
                <a:gd name="connsiteY648" fmla="*/ 985583 h 2928162"/>
                <a:gd name="connsiteX649" fmla="*/ 2100151 w 2630466"/>
                <a:gd name="connsiteY649" fmla="*/ 985583 h 2928162"/>
                <a:gd name="connsiteX650" fmla="*/ 2217877 w 2630466"/>
                <a:gd name="connsiteY650" fmla="*/ 1044996 h 2928162"/>
                <a:gd name="connsiteX651" fmla="*/ 2246357 w 2630466"/>
                <a:gd name="connsiteY651" fmla="*/ 1036177 h 2928162"/>
                <a:gd name="connsiteX652" fmla="*/ 2242551 w 2630466"/>
                <a:gd name="connsiteY652" fmla="*/ 1016387 h 2928162"/>
                <a:gd name="connsiteX653" fmla="*/ 2252057 w 2630466"/>
                <a:gd name="connsiteY653" fmla="*/ 1000985 h 2928162"/>
                <a:gd name="connsiteX654" fmla="*/ 2280537 w 2630466"/>
                <a:gd name="connsiteY654" fmla="*/ 994381 h 2928162"/>
                <a:gd name="connsiteX655" fmla="*/ 2290024 w 2630466"/>
                <a:gd name="connsiteY655" fmla="*/ 998791 h 2928162"/>
                <a:gd name="connsiteX656" fmla="*/ 2291917 w 2630466"/>
                <a:gd name="connsiteY656" fmla="*/ 1005395 h 2928162"/>
                <a:gd name="connsiteX657" fmla="*/ 2322310 w 2630466"/>
                <a:gd name="connsiteY657" fmla="*/ 1014193 h 2928162"/>
                <a:gd name="connsiteX658" fmla="*/ 2329903 w 2630466"/>
                <a:gd name="connsiteY658" fmla="*/ 1025185 h 2928162"/>
                <a:gd name="connsiteX659" fmla="*/ 2384969 w 2630466"/>
                <a:gd name="connsiteY659" fmla="*/ 1036177 h 2928162"/>
                <a:gd name="connsiteX660" fmla="*/ 2419149 w 2630466"/>
                <a:gd name="connsiteY660" fmla="*/ 1022991 h 2928162"/>
                <a:gd name="connsiteX661" fmla="*/ 2413449 w 2630466"/>
                <a:gd name="connsiteY661" fmla="*/ 1027379 h 2928162"/>
                <a:gd name="connsiteX662" fmla="*/ 2424830 w 2630466"/>
                <a:gd name="connsiteY662" fmla="*/ 1022991 h 2928162"/>
                <a:gd name="connsiteX663" fmla="*/ 2434336 w 2630466"/>
                <a:gd name="connsiteY663" fmla="*/ 1027379 h 2928162"/>
                <a:gd name="connsiteX664" fmla="*/ 2434336 w 2630466"/>
                <a:gd name="connsiteY664" fmla="*/ 1029595 h 2928162"/>
                <a:gd name="connsiteX665" fmla="*/ 2440036 w 2630466"/>
                <a:gd name="connsiteY665" fmla="*/ 1029595 h 2928162"/>
                <a:gd name="connsiteX666" fmla="*/ 2447629 w 2630466"/>
                <a:gd name="connsiteY666" fmla="*/ 1033983 h 2928162"/>
                <a:gd name="connsiteX667" fmla="*/ 2476109 w 2630466"/>
                <a:gd name="connsiteY667" fmla="*/ 1025185 h 2928162"/>
                <a:gd name="connsiteX668" fmla="*/ 2487490 w 2630466"/>
                <a:gd name="connsiteY668" fmla="*/ 906381 h 2928162"/>
                <a:gd name="connsiteX669" fmla="*/ 2479896 w 2630466"/>
                <a:gd name="connsiteY669" fmla="*/ 912984 h 2928162"/>
                <a:gd name="connsiteX670" fmla="*/ 2466603 w 2630466"/>
                <a:gd name="connsiteY670" fmla="*/ 908596 h 2928162"/>
                <a:gd name="connsiteX671" fmla="*/ 2455222 w 2630466"/>
                <a:gd name="connsiteY671" fmla="*/ 921782 h 2928162"/>
                <a:gd name="connsiteX672" fmla="*/ 2440036 w 2630466"/>
                <a:gd name="connsiteY672" fmla="*/ 923998 h 2928162"/>
                <a:gd name="connsiteX673" fmla="*/ 2407750 w 2630466"/>
                <a:gd name="connsiteY673" fmla="*/ 906381 h 2928162"/>
                <a:gd name="connsiteX674" fmla="*/ 2403944 w 2630466"/>
                <a:gd name="connsiteY674" fmla="*/ 917394 h 2928162"/>
                <a:gd name="connsiteX675" fmla="*/ 2392563 w 2630466"/>
                <a:gd name="connsiteY675" fmla="*/ 921782 h 2928162"/>
                <a:gd name="connsiteX676" fmla="*/ 2375464 w 2630466"/>
                <a:gd name="connsiteY676" fmla="*/ 908596 h 2928162"/>
                <a:gd name="connsiteX677" fmla="*/ 2364083 w 2630466"/>
                <a:gd name="connsiteY677" fmla="*/ 910790 h 2928162"/>
                <a:gd name="connsiteX678" fmla="*/ 2364083 w 2630466"/>
                <a:gd name="connsiteY678" fmla="*/ 908596 h 2928162"/>
                <a:gd name="connsiteX679" fmla="*/ 2354577 w 2630466"/>
                <a:gd name="connsiteY679" fmla="*/ 908596 h 2928162"/>
                <a:gd name="connsiteX680" fmla="*/ 2365976 w 2630466"/>
                <a:gd name="connsiteY680" fmla="*/ 901992 h 2928162"/>
                <a:gd name="connsiteX681" fmla="*/ 2350790 w 2630466"/>
                <a:gd name="connsiteY681" fmla="*/ 901992 h 2928162"/>
                <a:gd name="connsiteX682" fmla="*/ 2352683 w 2630466"/>
                <a:gd name="connsiteY682" fmla="*/ 899798 h 2928162"/>
                <a:gd name="connsiteX683" fmla="*/ 2354577 w 2630466"/>
                <a:gd name="connsiteY683" fmla="*/ 897583 h 2928162"/>
                <a:gd name="connsiteX684" fmla="*/ 2343196 w 2630466"/>
                <a:gd name="connsiteY684" fmla="*/ 877793 h 2928162"/>
                <a:gd name="connsiteX685" fmla="*/ 2333690 w 2630466"/>
                <a:gd name="connsiteY685" fmla="*/ 875599 h 2928162"/>
                <a:gd name="connsiteX686" fmla="*/ 2335603 w 2630466"/>
                <a:gd name="connsiteY686" fmla="*/ 866779 h 2928162"/>
                <a:gd name="connsiteX687" fmla="*/ 2339390 w 2630466"/>
                <a:gd name="connsiteY687" fmla="*/ 873383 h 2928162"/>
                <a:gd name="connsiteX688" fmla="*/ 2346984 w 2630466"/>
                <a:gd name="connsiteY688" fmla="*/ 868995 h 2928162"/>
                <a:gd name="connsiteX689" fmla="*/ 2341284 w 2630466"/>
                <a:gd name="connsiteY689" fmla="*/ 866779 h 2928162"/>
                <a:gd name="connsiteX690" fmla="*/ 2343196 w 2630466"/>
                <a:gd name="connsiteY690" fmla="*/ 860197 h 2928162"/>
                <a:gd name="connsiteX691" fmla="*/ 2327991 w 2630466"/>
                <a:gd name="connsiteY691" fmla="*/ 835997 h 2928162"/>
                <a:gd name="connsiteX692" fmla="*/ 2341284 w 2630466"/>
                <a:gd name="connsiteY692" fmla="*/ 827199 h 2928162"/>
                <a:gd name="connsiteX693" fmla="*/ 2352683 w 2630466"/>
                <a:gd name="connsiteY693" fmla="*/ 829393 h 2928162"/>
                <a:gd name="connsiteX694" fmla="*/ 2350790 w 2630466"/>
                <a:gd name="connsiteY694" fmla="*/ 827199 h 2928162"/>
                <a:gd name="connsiteX695" fmla="*/ 2354577 w 2630466"/>
                <a:gd name="connsiteY695" fmla="*/ 829393 h 2928162"/>
                <a:gd name="connsiteX696" fmla="*/ 2371676 w 2630466"/>
                <a:gd name="connsiteY696" fmla="*/ 827199 h 2928162"/>
                <a:gd name="connsiteX697" fmla="*/ 2367870 w 2630466"/>
                <a:gd name="connsiteY697" fmla="*/ 824984 h 2928162"/>
                <a:gd name="connsiteX698" fmla="*/ 2383057 w 2630466"/>
                <a:gd name="connsiteY698" fmla="*/ 820595 h 2928162"/>
                <a:gd name="connsiteX699" fmla="*/ 2371676 w 2630466"/>
                <a:gd name="connsiteY699" fmla="*/ 809582 h 2928162"/>
                <a:gd name="connsiteX700" fmla="*/ 2555849 w 2630466"/>
                <a:gd name="connsiteY700" fmla="*/ 809582 h 2928162"/>
                <a:gd name="connsiteX701" fmla="*/ 2555849 w 2630466"/>
                <a:gd name="connsiteY701" fmla="*/ 778800 h 2928162"/>
                <a:gd name="connsiteX702" fmla="*/ 2474197 w 2630466"/>
                <a:gd name="connsiteY702" fmla="*/ 723797 h 2928162"/>
                <a:gd name="connsiteX703" fmla="*/ 2478003 w 2630466"/>
                <a:gd name="connsiteY703" fmla="*/ 721581 h 2928162"/>
                <a:gd name="connsiteX704" fmla="*/ 2476109 w 2630466"/>
                <a:gd name="connsiteY704" fmla="*/ 719387 h 2928162"/>
                <a:gd name="connsiteX705" fmla="*/ 2489402 w 2630466"/>
                <a:gd name="connsiteY705" fmla="*/ 717193 h 2928162"/>
                <a:gd name="connsiteX706" fmla="*/ 2493189 w 2630466"/>
                <a:gd name="connsiteY706" fmla="*/ 708395 h 2928162"/>
                <a:gd name="connsiteX707" fmla="*/ 2498889 w 2630466"/>
                <a:gd name="connsiteY707" fmla="*/ 703985 h 2928162"/>
                <a:gd name="connsiteX708" fmla="*/ 2487490 w 2630466"/>
                <a:gd name="connsiteY708" fmla="*/ 692993 h 2928162"/>
                <a:gd name="connsiteX709" fmla="*/ 2496995 w 2630466"/>
                <a:gd name="connsiteY709" fmla="*/ 692993 h 2928162"/>
                <a:gd name="connsiteX710" fmla="*/ 2496995 w 2630466"/>
                <a:gd name="connsiteY710" fmla="*/ 688583 h 2928162"/>
                <a:gd name="connsiteX711" fmla="*/ 2506483 w 2630466"/>
                <a:gd name="connsiteY711" fmla="*/ 682001 h 2928162"/>
                <a:gd name="connsiteX712" fmla="*/ 2496995 w 2630466"/>
                <a:gd name="connsiteY712" fmla="*/ 682001 h 2928162"/>
                <a:gd name="connsiteX713" fmla="*/ 2498889 w 2630466"/>
                <a:gd name="connsiteY713" fmla="*/ 679785 h 2928162"/>
                <a:gd name="connsiteX714" fmla="*/ 2447629 w 2630466"/>
                <a:gd name="connsiteY714" fmla="*/ 703985 h 2928162"/>
                <a:gd name="connsiteX715" fmla="*/ 2449523 w 2630466"/>
                <a:gd name="connsiteY715" fmla="*/ 697381 h 2928162"/>
                <a:gd name="connsiteX716" fmla="*/ 2445717 w 2630466"/>
                <a:gd name="connsiteY716" fmla="*/ 706201 h 2928162"/>
                <a:gd name="connsiteX717" fmla="*/ 2453310 w 2630466"/>
                <a:gd name="connsiteY717" fmla="*/ 719387 h 2928162"/>
                <a:gd name="connsiteX718" fmla="*/ 2472303 w 2630466"/>
                <a:gd name="connsiteY718" fmla="*/ 719387 h 2928162"/>
                <a:gd name="connsiteX719" fmla="*/ 2468516 w 2630466"/>
                <a:gd name="connsiteY719" fmla="*/ 728185 h 2928162"/>
                <a:gd name="connsiteX720" fmla="*/ 2459010 w 2630466"/>
                <a:gd name="connsiteY720" fmla="*/ 725991 h 2928162"/>
                <a:gd name="connsiteX721" fmla="*/ 2440036 w 2630466"/>
                <a:gd name="connsiteY721" fmla="*/ 739198 h 2928162"/>
                <a:gd name="connsiteX722" fmla="*/ 2428636 w 2630466"/>
                <a:gd name="connsiteY722" fmla="*/ 739198 h 2928162"/>
                <a:gd name="connsiteX723" fmla="*/ 2428636 w 2630466"/>
                <a:gd name="connsiteY723" fmla="*/ 728185 h 2928162"/>
                <a:gd name="connsiteX724" fmla="*/ 2411537 w 2630466"/>
                <a:gd name="connsiteY724" fmla="*/ 719387 h 2928162"/>
                <a:gd name="connsiteX725" fmla="*/ 2424830 w 2630466"/>
                <a:gd name="connsiteY725" fmla="*/ 710589 h 2928162"/>
                <a:gd name="connsiteX726" fmla="*/ 2422936 w 2630466"/>
                <a:gd name="connsiteY726" fmla="*/ 703985 h 2928162"/>
                <a:gd name="connsiteX727" fmla="*/ 2407750 w 2630466"/>
                <a:gd name="connsiteY727" fmla="*/ 703985 h 2928162"/>
                <a:gd name="connsiteX728" fmla="*/ 2394456 w 2630466"/>
                <a:gd name="connsiteY728" fmla="*/ 695187 h 2928162"/>
                <a:gd name="connsiteX729" fmla="*/ 2409643 w 2630466"/>
                <a:gd name="connsiteY729" fmla="*/ 692993 h 2928162"/>
                <a:gd name="connsiteX730" fmla="*/ 2394456 w 2630466"/>
                <a:gd name="connsiteY730" fmla="*/ 679785 h 2928162"/>
                <a:gd name="connsiteX731" fmla="*/ 2398262 w 2630466"/>
                <a:gd name="connsiteY731" fmla="*/ 690799 h 2928162"/>
                <a:gd name="connsiteX732" fmla="*/ 2392563 w 2630466"/>
                <a:gd name="connsiteY732" fmla="*/ 688583 h 2928162"/>
                <a:gd name="connsiteX733" fmla="*/ 2367870 w 2630466"/>
                <a:gd name="connsiteY733" fmla="*/ 714999 h 2928162"/>
                <a:gd name="connsiteX734" fmla="*/ 2369764 w 2630466"/>
                <a:gd name="connsiteY734" fmla="*/ 721581 h 2928162"/>
                <a:gd name="connsiteX735" fmla="*/ 2362170 w 2630466"/>
                <a:gd name="connsiteY735" fmla="*/ 734789 h 2928162"/>
                <a:gd name="connsiteX736" fmla="*/ 2362170 w 2630466"/>
                <a:gd name="connsiteY736" fmla="*/ 730400 h 2928162"/>
                <a:gd name="connsiteX737" fmla="*/ 2358383 w 2630466"/>
                <a:gd name="connsiteY737" fmla="*/ 739198 h 2928162"/>
                <a:gd name="connsiteX738" fmla="*/ 2343196 w 2630466"/>
                <a:gd name="connsiteY738" fmla="*/ 783188 h 2928162"/>
                <a:gd name="connsiteX739" fmla="*/ 2365976 w 2630466"/>
                <a:gd name="connsiteY739" fmla="*/ 816186 h 2928162"/>
                <a:gd name="connsiteX740" fmla="*/ 2356489 w 2630466"/>
                <a:gd name="connsiteY740" fmla="*/ 813992 h 2928162"/>
                <a:gd name="connsiteX741" fmla="*/ 2327991 w 2630466"/>
                <a:gd name="connsiteY741" fmla="*/ 835997 h 2928162"/>
                <a:gd name="connsiteX742" fmla="*/ 2337496 w 2630466"/>
                <a:gd name="connsiteY742" fmla="*/ 822789 h 2928162"/>
                <a:gd name="connsiteX743" fmla="*/ 2326097 w 2630466"/>
                <a:gd name="connsiteY743" fmla="*/ 822789 h 2928162"/>
                <a:gd name="connsiteX744" fmla="*/ 2320397 w 2630466"/>
                <a:gd name="connsiteY744" fmla="*/ 818380 h 2928162"/>
                <a:gd name="connsiteX745" fmla="*/ 2290024 w 2630466"/>
                <a:gd name="connsiteY745" fmla="*/ 822789 h 2928162"/>
                <a:gd name="connsiteX746" fmla="*/ 2299511 w 2630466"/>
                <a:gd name="connsiteY746" fmla="*/ 833782 h 2928162"/>
                <a:gd name="connsiteX747" fmla="*/ 2291917 w 2630466"/>
                <a:gd name="connsiteY747" fmla="*/ 829393 h 2928162"/>
                <a:gd name="connsiteX748" fmla="*/ 2293830 w 2630466"/>
                <a:gd name="connsiteY748" fmla="*/ 835997 h 2928162"/>
                <a:gd name="connsiteX749" fmla="*/ 2285197 w 2630466"/>
                <a:gd name="connsiteY749" fmla="*/ 831996 h 2928162"/>
                <a:gd name="connsiteX750" fmla="*/ 2276731 w 2630466"/>
                <a:gd name="connsiteY750" fmla="*/ 824984 h 2928162"/>
                <a:gd name="connsiteX751" fmla="*/ 2272943 w 2630466"/>
                <a:gd name="connsiteY751" fmla="*/ 833782 h 2928162"/>
                <a:gd name="connsiteX752" fmla="*/ 2282430 w 2630466"/>
                <a:gd name="connsiteY752" fmla="*/ 849183 h 2928162"/>
                <a:gd name="connsiteX753" fmla="*/ 2284324 w 2630466"/>
                <a:gd name="connsiteY753" fmla="*/ 855787 h 2928162"/>
                <a:gd name="connsiteX754" fmla="*/ 2282430 w 2630466"/>
                <a:gd name="connsiteY754" fmla="*/ 851399 h 2928162"/>
                <a:gd name="connsiteX755" fmla="*/ 2278624 w 2630466"/>
                <a:gd name="connsiteY755" fmla="*/ 853593 h 2928162"/>
                <a:gd name="connsiteX756" fmla="*/ 2282430 w 2630466"/>
                <a:gd name="connsiteY756" fmla="*/ 855787 h 2928162"/>
                <a:gd name="connsiteX757" fmla="*/ 2274837 w 2630466"/>
                <a:gd name="connsiteY757" fmla="*/ 860197 h 2928162"/>
                <a:gd name="connsiteX758" fmla="*/ 2297617 w 2630466"/>
                <a:gd name="connsiteY758" fmla="*/ 877793 h 2928162"/>
                <a:gd name="connsiteX759" fmla="*/ 2293830 w 2630466"/>
                <a:gd name="connsiteY759" fmla="*/ 882181 h 2928162"/>
                <a:gd name="connsiteX760" fmla="*/ 2282430 w 2630466"/>
                <a:gd name="connsiteY760" fmla="*/ 882181 h 2928162"/>
                <a:gd name="connsiteX761" fmla="*/ 2291917 w 2630466"/>
                <a:gd name="connsiteY761" fmla="*/ 893194 h 2928162"/>
                <a:gd name="connsiteX762" fmla="*/ 2280537 w 2630466"/>
                <a:gd name="connsiteY762" fmla="*/ 888785 h 2928162"/>
                <a:gd name="connsiteX763" fmla="*/ 2288130 w 2630466"/>
                <a:gd name="connsiteY763" fmla="*/ 915179 h 2928162"/>
                <a:gd name="connsiteX764" fmla="*/ 2276731 w 2630466"/>
                <a:gd name="connsiteY764" fmla="*/ 915179 h 2928162"/>
                <a:gd name="connsiteX765" fmla="*/ 2267243 w 2630466"/>
                <a:gd name="connsiteY765" fmla="*/ 908596 h 2928162"/>
                <a:gd name="connsiteX766" fmla="*/ 2255844 w 2630466"/>
                <a:gd name="connsiteY766" fmla="*/ 879987 h 2928162"/>
                <a:gd name="connsiteX767" fmla="*/ 2280537 w 2630466"/>
                <a:gd name="connsiteY767" fmla="*/ 879987 h 2928162"/>
                <a:gd name="connsiteX768" fmla="*/ 2280537 w 2630466"/>
                <a:gd name="connsiteY768" fmla="*/ 877793 h 2928162"/>
                <a:gd name="connsiteX769" fmla="*/ 2272943 w 2630466"/>
                <a:gd name="connsiteY769" fmla="*/ 871189 h 2928162"/>
                <a:gd name="connsiteX770" fmla="*/ 2252057 w 2630466"/>
                <a:gd name="connsiteY770" fmla="*/ 868995 h 2928162"/>
                <a:gd name="connsiteX771" fmla="*/ 2246357 w 2630466"/>
                <a:gd name="connsiteY771" fmla="*/ 860197 h 2928162"/>
                <a:gd name="connsiteX772" fmla="*/ 2252057 w 2630466"/>
                <a:gd name="connsiteY772" fmla="*/ 860197 h 2928162"/>
                <a:gd name="connsiteX773" fmla="*/ 2221664 w 2630466"/>
                <a:gd name="connsiteY773" fmla="*/ 829393 h 2928162"/>
                <a:gd name="connsiteX774" fmla="*/ 2223558 w 2630466"/>
                <a:gd name="connsiteY774" fmla="*/ 829393 h 2928162"/>
                <a:gd name="connsiteX775" fmla="*/ 2223558 w 2630466"/>
                <a:gd name="connsiteY775" fmla="*/ 803000 h 2928162"/>
                <a:gd name="connsiteX776" fmla="*/ 2181785 w 2630466"/>
                <a:gd name="connsiteY776" fmla="*/ 772196 h 2928162"/>
                <a:gd name="connsiteX777" fmla="*/ 2193184 w 2630466"/>
                <a:gd name="connsiteY777" fmla="*/ 776584 h 2928162"/>
                <a:gd name="connsiteX778" fmla="*/ 2151411 w 2630466"/>
                <a:gd name="connsiteY778" fmla="*/ 745781 h 2928162"/>
                <a:gd name="connsiteX779" fmla="*/ 2157111 w 2630466"/>
                <a:gd name="connsiteY779" fmla="*/ 745781 h 2928162"/>
                <a:gd name="connsiteX780" fmla="*/ 2138118 w 2630466"/>
                <a:gd name="connsiteY780" fmla="*/ 721581 h 2928162"/>
                <a:gd name="connsiteX781" fmla="*/ 2136224 w 2630466"/>
                <a:gd name="connsiteY781" fmla="*/ 725991 h 2928162"/>
                <a:gd name="connsiteX782" fmla="*/ 2126737 w 2630466"/>
                <a:gd name="connsiteY782" fmla="*/ 725991 h 2928162"/>
                <a:gd name="connsiteX783" fmla="*/ 2128631 w 2630466"/>
                <a:gd name="connsiteY783" fmla="*/ 714999 h 2928162"/>
                <a:gd name="connsiteX784" fmla="*/ 2109638 w 2630466"/>
                <a:gd name="connsiteY784" fmla="*/ 717193 h 2928162"/>
                <a:gd name="connsiteX785" fmla="*/ 2107744 w 2630466"/>
                <a:gd name="connsiteY785" fmla="*/ 732595 h 2928162"/>
                <a:gd name="connsiteX786" fmla="*/ 2149518 w 2630466"/>
                <a:gd name="connsiteY786" fmla="*/ 791986 h 2928162"/>
                <a:gd name="connsiteX787" fmla="*/ 2170404 w 2630466"/>
                <a:gd name="connsiteY787" fmla="*/ 796396 h 2928162"/>
                <a:gd name="connsiteX788" fmla="*/ 2168510 w 2630466"/>
                <a:gd name="connsiteY788" fmla="*/ 805194 h 2928162"/>
                <a:gd name="connsiteX789" fmla="*/ 2208371 w 2630466"/>
                <a:gd name="connsiteY789" fmla="*/ 838191 h 2928162"/>
                <a:gd name="connsiteX790" fmla="*/ 2185591 w 2630466"/>
                <a:gd name="connsiteY790" fmla="*/ 827199 h 2928162"/>
                <a:gd name="connsiteX791" fmla="*/ 2179891 w 2630466"/>
                <a:gd name="connsiteY791" fmla="*/ 842579 h 2928162"/>
                <a:gd name="connsiteX792" fmla="*/ 2187485 w 2630466"/>
                <a:gd name="connsiteY792" fmla="*/ 846989 h 2928162"/>
                <a:gd name="connsiteX793" fmla="*/ 2189397 w 2630466"/>
                <a:gd name="connsiteY793" fmla="*/ 857981 h 2928162"/>
                <a:gd name="connsiteX794" fmla="*/ 2181785 w 2630466"/>
                <a:gd name="connsiteY794" fmla="*/ 860197 h 2928162"/>
                <a:gd name="connsiteX795" fmla="*/ 2174192 w 2630466"/>
                <a:gd name="connsiteY795" fmla="*/ 882181 h 2928162"/>
                <a:gd name="connsiteX796" fmla="*/ 2166598 w 2630466"/>
                <a:gd name="connsiteY796" fmla="*/ 877793 h 2928162"/>
                <a:gd name="connsiteX797" fmla="*/ 2170404 w 2630466"/>
                <a:gd name="connsiteY797" fmla="*/ 864585 h 2928162"/>
                <a:gd name="connsiteX798" fmla="*/ 2174192 w 2630466"/>
                <a:gd name="connsiteY798" fmla="*/ 862391 h 2928162"/>
                <a:gd name="connsiteX799" fmla="*/ 2164704 w 2630466"/>
                <a:gd name="connsiteY799" fmla="*/ 835997 h 2928162"/>
                <a:gd name="connsiteX800" fmla="*/ 2159005 w 2630466"/>
                <a:gd name="connsiteY800" fmla="*/ 835997 h 2928162"/>
                <a:gd name="connsiteX801" fmla="*/ 2054572 w 2630466"/>
                <a:gd name="connsiteY801" fmla="*/ 741392 h 2928162"/>
                <a:gd name="connsiteX802" fmla="*/ 2024198 w 2630466"/>
                <a:gd name="connsiteY802" fmla="*/ 765592 h 2928162"/>
                <a:gd name="connsiteX803" fmla="*/ 1971026 w 2630466"/>
                <a:gd name="connsiteY803" fmla="*/ 767786 h 2928162"/>
                <a:gd name="connsiteX804" fmla="*/ 1971026 w 2630466"/>
                <a:gd name="connsiteY804" fmla="*/ 794180 h 2928162"/>
                <a:gd name="connsiteX805" fmla="*/ 1933059 w 2630466"/>
                <a:gd name="connsiteY805" fmla="*/ 818380 h 2928162"/>
                <a:gd name="connsiteX806" fmla="*/ 1917872 w 2630466"/>
                <a:gd name="connsiteY806" fmla="*/ 855787 h 2928162"/>
                <a:gd name="connsiteX807" fmla="*/ 1923553 w 2630466"/>
                <a:gd name="connsiteY807" fmla="*/ 864585 h 2928162"/>
                <a:gd name="connsiteX808" fmla="*/ 1915959 w 2630466"/>
                <a:gd name="connsiteY808" fmla="*/ 871189 h 2928162"/>
                <a:gd name="connsiteX809" fmla="*/ 1910260 w 2630466"/>
                <a:gd name="connsiteY809" fmla="*/ 888785 h 2928162"/>
                <a:gd name="connsiteX810" fmla="*/ 1895073 w 2630466"/>
                <a:gd name="connsiteY810" fmla="*/ 895389 h 2928162"/>
                <a:gd name="connsiteX811" fmla="*/ 1889373 w 2630466"/>
                <a:gd name="connsiteY811" fmla="*/ 904186 h 2928162"/>
                <a:gd name="connsiteX812" fmla="*/ 1834326 w 2630466"/>
                <a:gd name="connsiteY812" fmla="*/ 923998 h 2928162"/>
                <a:gd name="connsiteX813" fmla="*/ 1822926 w 2630466"/>
                <a:gd name="connsiteY813" fmla="*/ 904186 h 2928162"/>
                <a:gd name="connsiteX814" fmla="*/ 1821032 w 2630466"/>
                <a:gd name="connsiteY814" fmla="*/ 906381 h 2928162"/>
                <a:gd name="connsiteX815" fmla="*/ 1813439 w 2630466"/>
                <a:gd name="connsiteY815" fmla="*/ 895389 h 2928162"/>
                <a:gd name="connsiteX816" fmla="*/ 1779259 w 2630466"/>
                <a:gd name="connsiteY816" fmla="*/ 901992 h 2928162"/>
                <a:gd name="connsiteX817" fmla="*/ 1782935 w 2630466"/>
                <a:gd name="connsiteY817" fmla="*/ 870027 h 2928162"/>
                <a:gd name="connsiteX818" fmla="*/ 1777347 w 2630466"/>
                <a:gd name="connsiteY818" fmla="*/ 866779 h 2928162"/>
                <a:gd name="connsiteX819" fmla="*/ 1784940 w 2630466"/>
                <a:gd name="connsiteY819" fmla="*/ 855787 h 2928162"/>
                <a:gd name="connsiteX820" fmla="*/ 1773560 w 2630466"/>
                <a:gd name="connsiteY820" fmla="*/ 862391 h 2928162"/>
                <a:gd name="connsiteX821" fmla="*/ 1788746 w 2630466"/>
                <a:gd name="connsiteY821" fmla="*/ 787598 h 2928162"/>
                <a:gd name="connsiteX822" fmla="*/ 1786853 w 2630466"/>
                <a:gd name="connsiteY822" fmla="*/ 787598 h 2928162"/>
                <a:gd name="connsiteX823" fmla="*/ 1786853 w 2630466"/>
                <a:gd name="connsiteY823" fmla="*/ 780994 h 2928162"/>
                <a:gd name="connsiteX824" fmla="*/ 1783047 w 2630466"/>
                <a:gd name="connsiteY824" fmla="*/ 780994 h 2928162"/>
                <a:gd name="connsiteX825" fmla="*/ 1786853 w 2630466"/>
                <a:gd name="connsiteY825" fmla="*/ 765592 h 2928162"/>
                <a:gd name="connsiteX826" fmla="*/ 1794446 w 2630466"/>
                <a:gd name="connsiteY826" fmla="*/ 763398 h 2928162"/>
                <a:gd name="connsiteX827" fmla="*/ 1796340 w 2630466"/>
                <a:gd name="connsiteY827" fmla="*/ 758988 h 2928162"/>
                <a:gd name="connsiteX828" fmla="*/ 1896985 w 2630466"/>
                <a:gd name="connsiteY828" fmla="*/ 761183 h 2928162"/>
                <a:gd name="connsiteX829" fmla="*/ 1904579 w 2630466"/>
                <a:gd name="connsiteY829" fmla="*/ 736983 h 2928162"/>
                <a:gd name="connsiteX830" fmla="*/ 1904579 w 2630466"/>
                <a:gd name="connsiteY830" fmla="*/ 734789 h 2928162"/>
                <a:gd name="connsiteX831" fmla="*/ 1902666 w 2630466"/>
                <a:gd name="connsiteY831" fmla="*/ 736983 h 2928162"/>
                <a:gd name="connsiteX832" fmla="*/ 1904579 w 2630466"/>
                <a:gd name="connsiteY832" fmla="*/ 717193 h 2928162"/>
                <a:gd name="connsiteX833" fmla="*/ 1914066 w 2630466"/>
                <a:gd name="connsiteY833" fmla="*/ 728185 h 2928162"/>
                <a:gd name="connsiteX834" fmla="*/ 1902666 w 2630466"/>
                <a:gd name="connsiteY834" fmla="*/ 710589 h 2928162"/>
                <a:gd name="connsiteX835" fmla="*/ 1906472 w 2630466"/>
                <a:gd name="connsiteY835" fmla="*/ 712783 h 2928162"/>
                <a:gd name="connsiteX836" fmla="*/ 1904579 w 2630466"/>
                <a:gd name="connsiteY836" fmla="*/ 699597 h 2928162"/>
                <a:gd name="connsiteX837" fmla="*/ 1891285 w 2630466"/>
                <a:gd name="connsiteY837" fmla="*/ 690799 h 2928162"/>
                <a:gd name="connsiteX838" fmla="*/ 1889373 w 2630466"/>
                <a:gd name="connsiteY838" fmla="*/ 682001 h 2928162"/>
                <a:gd name="connsiteX839" fmla="*/ 1895073 w 2630466"/>
                <a:gd name="connsiteY839" fmla="*/ 679785 h 2928162"/>
                <a:gd name="connsiteX840" fmla="*/ 1883692 w 2630466"/>
                <a:gd name="connsiteY840" fmla="*/ 675397 h 2928162"/>
                <a:gd name="connsiteX841" fmla="*/ 1883692 w 2630466"/>
                <a:gd name="connsiteY841" fmla="*/ 673182 h 2928162"/>
                <a:gd name="connsiteX842" fmla="*/ 1879886 w 2630466"/>
                <a:gd name="connsiteY842" fmla="*/ 673182 h 2928162"/>
                <a:gd name="connsiteX843" fmla="*/ 1881780 w 2630466"/>
                <a:gd name="connsiteY843" fmla="*/ 670988 h 2928162"/>
                <a:gd name="connsiteX844" fmla="*/ 1851406 w 2630466"/>
                <a:gd name="connsiteY844" fmla="*/ 662190 h 2928162"/>
                <a:gd name="connsiteX845" fmla="*/ 1857106 w 2630466"/>
                <a:gd name="connsiteY845" fmla="*/ 659996 h 2928162"/>
                <a:gd name="connsiteX846" fmla="*/ 1853300 w 2630466"/>
                <a:gd name="connsiteY846" fmla="*/ 657801 h 2928162"/>
                <a:gd name="connsiteX847" fmla="*/ 1859000 w 2630466"/>
                <a:gd name="connsiteY847" fmla="*/ 655586 h 2928162"/>
                <a:gd name="connsiteX848" fmla="*/ 1851406 w 2630466"/>
                <a:gd name="connsiteY848" fmla="*/ 653392 h 2928162"/>
                <a:gd name="connsiteX849" fmla="*/ 1900773 w 2630466"/>
                <a:gd name="connsiteY849" fmla="*/ 648982 h 2928162"/>
                <a:gd name="connsiteX850" fmla="*/ 1895073 w 2630466"/>
                <a:gd name="connsiteY850" fmla="*/ 631386 h 2928162"/>
                <a:gd name="connsiteX851" fmla="*/ 1902666 w 2630466"/>
                <a:gd name="connsiteY851" fmla="*/ 626998 h 2928162"/>
                <a:gd name="connsiteX852" fmla="*/ 1904579 w 2630466"/>
                <a:gd name="connsiteY852" fmla="*/ 633602 h 2928162"/>
                <a:gd name="connsiteX853" fmla="*/ 1927359 w 2630466"/>
                <a:gd name="connsiteY853" fmla="*/ 631386 h 2928162"/>
                <a:gd name="connsiteX854" fmla="*/ 1923553 w 2630466"/>
                <a:gd name="connsiteY854" fmla="*/ 626998 h 2928162"/>
                <a:gd name="connsiteX855" fmla="*/ 1936846 w 2630466"/>
                <a:gd name="connsiteY855" fmla="*/ 620394 h 2928162"/>
                <a:gd name="connsiteX856" fmla="*/ 1944439 w 2630466"/>
                <a:gd name="connsiteY856" fmla="*/ 602798 h 2928162"/>
                <a:gd name="connsiteX857" fmla="*/ 1982425 w 2630466"/>
                <a:gd name="connsiteY857" fmla="*/ 589591 h 2928162"/>
                <a:gd name="connsiteX858" fmla="*/ 1971026 w 2630466"/>
                <a:gd name="connsiteY858" fmla="*/ 587396 h 2928162"/>
                <a:gd name="connsiteX859" fmla="*/ 1984319 w 2630466"/>
                <a:gd name="connsiteY859" fmla="*/ 589591 h 2928162"/>
                <a:gd name="connsiteX860" fmla="*/ 1978619 w 2630466"/>
                <a:gd name="connsiteY860" fmla="*/ 585202 h 2928162"/>
                <a:gd name="connsiteX861" fmla="*/ 1982425 w 2630466"/>
                <a:gd name="connsiteY861" fmla="*/ 585202 h 2928162"/>
                <a:gd name="connsiteX862" fmla="*/ 1988125 w 2630466"/>
                <a:gd name="connsiteY862" fmla="*/ 561003 h 2928162"/>
                <a:gd name="connsiteX863" fmla="*/ 2009011 w 2630466"/>
                <a:gd name="connsiteY863" fmla="*/ 547795 h 2928162"/>
                <a:gd name="connsiteX864" fmla="*/ 2043191 w 2630466"/>
                <a:gd name="connsiteY864" fmla="*/ 547795 h 2928162"/>
                <a:gd name="connsiteX865" fmla="*/ 2048872 w 2630466"/>
                <a:gd name="connsiteY865" fmla="*/ 538997 h 2928162"/>
                <a:gd name="connsiteX866" fmla="*/ 2060272 w 2630466"/>
                <a:gd name="connsiteY866" fmla="*/ 543385 h 2928162"/>
                <a:gd name="connsiteX867" fmla="*/ 2045085 w 2630466"/>
                <a:gd name="connsiteY867" fmla="*/ 527984 h 2928162"/>
                <a:gd name="connsiteX868" fmla="*/ 2046978 w 2630466"/>
                <a:gd name="connsiteY868" fmla="*/ 523595 h 2928162"/>
                <a:gd name="connsiteX869" fmla="*/ 2035579 w 2630466"/>
                <a:gd name="connsiteY869" fmla="*/ 501590 h 2928162"/>
                <a:gd name="connsiteX870" fmla="*/ 2035579 w 2630466"/>
                <a:gd name="connsiteY870" fmla="*/ 481800 h 2928162"/>
                <a:gd name="connsiteX871" fmla="*/ 2043191 w 2630466"/>
                <a:gd name="connsiteY871" fmla="*/ 481800 h 2928162"/>
                <a:gd name="connsiteX872" fmla="*/ 2048872 w 2630466"/>
                <a:gd name="connsiteY872" fmla="*/ 479584 h 2928162"/>
                <a:gd name="connsiteX873" fmla="*/ 2041279 w 2630466"/>
                <a:gd name="connsiteY873" fmla="*/ 477390 h 2928162"/>
                <a:gd name="connsiteX874" fmla="*/ 2041279 w 2630466"/>
                <a:gd name="connsiteY874" fmla="*/ 470786 h 2928162"/>
                <a:gd name="connsiteX875" fmla="*/ 2067865 w 2630466"/>
                <a:gd name="connsiteY875" fmla="*/ 457600 h 2928162"/>
                <a:gd name="connsiteX876" fmla="*/ 2065971 w 2630466"/>
                <a:gd name="connsiteY876" fmla="*/ 481800 h 2928162"/>
                <a:gd name="connsiteX877" fmla="*/ 2073565 w 2630466"/>
                <a:gd name="connsiteY877" fmla="*/ 483994 h 2928162"/>
                <a:gd name="connsiteX878" fmla="*/ 2060272 w 2630466"/>
                <a:gd name="connsiteY878" fmla="*/ 497202 h 2928162"/>
                <a:gd name="connsiteX879" fmla="*/ 2062165 w 2630466"/>
                <a:gd name="connsiteY879" fmla="*/ 499396 h 2928162"/>
                <a:gd name="connsiteX880" fmla="*/ 2056466 w 2630466"/>
                <a:gd name="connsiteY880" fmla="*/ 503784 h 2928162"/>
                <a:gd name="connsiteX881" fmla="*/ 2054572 w 2630466"/>
                <a:gd name="connsiteY881" fmla="*/ 512603 h 2928162"/>
                <a:gd name="connsiteX882" fmla="*/ 2060272 w 2630466"/>
                <a:gd name="connsiteY882" fmla="*/ 519186 h 2928162"/>
                <a:gd name="connsiteX883" fmla="*/ 2060272 w 2630466"/>
                <a:gd name="connsiteY883" fmla="*/ 525789 h 2928162"/>
                <a:gd name="connsiteX884" fmla="*/ 2083052 w 2630466"/>
                <a:gd name="connsiteY884" fmla="*/ 536803 h 2928162"/>
                <a:gd name="connsiteX885" fmla="*/ 2100151 w 2630466"/>
                <a:gd name="connsiteY885" fmla="*/ 525789 h 2928162"/>
                <a:gd name="connsiteX886" fmla="*/ 2117232 w 2630466"/>
                <a:gd name="connsiteY886" fmla="*/ 532393 h 2928162"/>
                <a:gd name="connsiteX887" fmla="*/ 2119125 w 2630466"/>
                <a:gd name="connsiteY887" fmla="*/ 538997 h 2928162"/>
                <a:gd name="connsiteX888" fmla="*/ 2128631 w 2630466"/>
                <a:gd name="connsiteY888" fmla="*/ 543385 h 2928162"/>
                <a:gd name="connsiteX889" fmla="*/ 2117232 w 2630466"/>
                <a:gd name="connsiteY889" fmla="*/ 532393 h 2928162"/>
                <a:gd name="connsiteX890" fmla="*/ 2185591 w 2630466"/>
                <a:gd name="connsiteY890" fmla="*/ 521401 h 2928162"/>
                <a:gd name="connsiteX891" fmla="*/ 2195078 w 2630466"/>
                <a:gd name="connsiteY891" fmla="*/ 527984 h 2928162"/>
                <a:gd name="connsiteX892" fmla="*/ 2215965 w 2630466"/>
                <a:gd name="connsiteY892" fmla="*/ 501590 h 2928162"/>
                <a:gd name="connsiteX893" fmla="*/ 2212177 w 2630466"/>
                <a:gd name="connsiteY893" fmla="*/ 514797 h 2928162"/>
                <a:gd name="connsiteX894" fmla="*/ 2217877 w 2630466"/>
                <a:gd name="connsiteY894" fmla="*/ 514797 h 2928162"/>
                <a:gd name="connsiteX895" fmla="*/ 2215965 w 2630466"/>
                <a:gd name="connsiteY895" fmla="*/ 501590 h 2928162"/>
                <a:gd name="connsiteX896" fmla="*/ 2214071 w 2630466"/>
                <a:gd name="connsiteY896" fmla="*/ 481800 h 2928162"/>
                <a:gd name="connsiteX897" fmla="*/ 2221664 w 2630466"/>
                <a:gd name="connsiteY897" fmla="*/ 459794 h 2928162"/>
                <a:gd name="connsiteX898" fmla="*/ 2257738 w 2630466"/>
                <a:gd name="connsiteY898" fmla="*/ 468592 h 2928162"/>
                <a:gd name="connsiteX899" fmla="*/ 2257738 w 2630466"/>
                <a:gd name="connsiteY899" fmla="*/ 448802 h 2928162"/>
                <a:gd name="connsiteX900" fmla="*/ 2240657 w 2630466"/>
                <a:gd name="connsiteY900" fmla="*/ 431185 h 2928162"/>
                <a:gd name="connsiteX901" fmla="*/ 2248251 w 2630466"/>
                <a:gd name="connsiteY901" fmla="*/ 424602 h 2928162"/>
                <a:gd name="connsiteX902" fmla="*/ 2299511 w 2630466"/>
                <a:gd name="connsiteY902" fmla="*/ 422387 h 2928162"/>
                <a:gd name="connsiteX903" fmla="*/ 2301423 w 2630466"/>
                <a:gd name="connsiteY903" fmla="*/ 415805 h 2928162"/>
                <a:gd name="connsiteX904" fmla="*/ 2305211 w 2630466"/>
                <a:gd name="connsiteY904" fmla="*/ 417999 h 2928162"/>
                <a:gd name="connsiteX905" fmla="*/ 2307104 w 2630466"/>
                <a:gd name="connsiteY905" fmla="*/ 413589 h 2928162"/>
                <a:gd name="connsiteX906" fmla="*/ 2327991 w 2630466"/>
                <a:gd name="connsiteY906" fmla="*/ 411395 h 2928162"/>
                <a:gd name="connsiteX907" fmla="*/ 2303595 w 2630466"/>
                <a:gd name="connsiteY907" fmla="*/ 400510 h 2928162"/>
                <a:gd name="connsiteX908" fmla="*/ 2276731 w 2630466"/>
                <a:gd name="connsiteY908" fmla="*/ 402597 h 2928162"/>
                <a:gd name="connsiteX909" fmla="*/ 2278624 w 2630466"/>
                <a:gd name="connsiteY909" fmla="*/ 398187 h 2928162"/>
                <a:gd name="connsiteX910" fmla="*/ 2269137 w 2630466"/>
                <a:gd name="connsiteY910" fmla="*/ 402597 h 2928162"/>
                <a:gd name="connsiteX911" fmla="*/ 2271031 w 2630466"/>
                <a:gd name="connsiteY911" fmla="*/ 404791 h 2928162"/>
                <a:gd name="connsiteX912" fmla="*/ 2231170 w 2630466"/>
                <a:gd name="connsiteY912" fmla="*/ 415805 h 2928162"/>
                <a:gd name="connsiteX913" fmla="*/ 2229258 w 2630466"/>
                <a:gd name="connsiteY913" fmla="*/ 406985 h 2928162"/>
                <a:gd name="connsiteX914" fmla="*/ 2225470 w 2630466"/>
                <a:gd name="connsiteY914" fmla="*/ 406985 h 2928162"/>
                <a:gd name="connsiteX915" fmla="*/ 2225470 w 2630466"/>
                <a:gd name="connsiteY915" fmla="*/ 402597 h 2928162"/>
                <a:gd name="connsiteX916" fmla="*/ 2208371 w 2630466"/>
                <a:gd name="connsiteY916" fmla="*/ 398187 h 2928162"/>
                <a:gd name="connsiteX917" fmla="*/ 2202671 w 2630466"/>
                <a:gd name="connsiteY917" fmla="*/ 347594 h 2928162"/>
                <a:gd name="connsiteX918" fmla="*/ 2212177 w 2630466"/>
                <a:gd name="connsiteY918" fmla="*/ 343205 h 2928162"/>
                <a:gd name="connsiteX919" fmla="*/ 2212177 w 2630466"/>
                <a:gd name="connsiteY919" fmla="*/ 340990 h 2928162"/>
                <a:gd name="connsiteX920" fmla="*/ 2246357 w 2630466"/>
                <a:gd name="connsiteY920" fmla="*/ 314596 h 2928162"/>
                <a:gd name="connsiteX921" fmla="*/ 2244445 w 2630466"/>
                <a:gd name="connsiteY921" fmla="*/ 301388 h 2928162"/>
                <a:gd name="connsiteX922" fmla="*/ 2234957 w 2630466"/>
                <a:gd name="connsiteY922" fmla="*/ 294806 h 2928162"/>
                <a:gd name="connsiteX923" fmla="*/ 2202671 w 2630466"/>
                <a:gd name="connsiteY923" fmla="*/ 299194 h 2928162"/>
                <a:gd name="connsiteX924" fmla="*/ 2204584 w 2630466"/>
                <a:gd name="connsiteY924" fmla="*/ 301388 h 2928162"/>
                <a:gd name="connsiteX925" fmla="*/ 2200778 w 2630466"/>
                <a:gd name="connsiteY925" fmla="*/ 301388 h 2928162"/>
                <a:gd name="connsiteX926" fmla="*/ 2196990 w 2630466"/>
                <a:gd name="connsiteY926" fmla="*/ 305798 h 2928162"/>
                <a:gd name="connsiteX927" fmla="*/ 2195078 w 2630466"/>
                <a:gd name="connsiteY927" fmla="*/ 305798 h 2928162"/>
                <a:gd name="connsiteX928" fmla="*/ 2193184 w 2630466"/>
                <a:gd name="connsiteY928" fmla="*/ 314596 h 2928162"/>
                <a:gd name="connsiteX929" fmla="*/ 2198884 w 2630466"/>
                <a:gd name="connsiteY929" fmla="*/ 323394 h 2928162"/>
                <a:gd name="connsiteX930" fmla="*/ 2176104 w 2630466"/>
                <a:gd name="connsiteY930" fmla="*/ 340990 h 2928162"/>
                <a:gd name="connsiteX931" fmla="*/ 2176104 w 2630466"/>
                <a:gd name="connsiteY931" fmla="*/ 343205 h 2928162"/>
                <a:gd name="connsiteX932" fmla="*/ 2166598 w 2630466"/>
                <a:gd name="connsiteY932" fmla="*/ 345400 h 2928162"/>
                <a:gd name="connsiteX933" fmla="*/ 2168510 w 2630466"/>
                <a:gd name="connsiteY933" fmla="*/ 347594 h 2928162"/>
                <a:gd name="connsiteX934" fmla="*/ 2160898 w 2630466"/>
                <a:gd name="connsiteY934" fmla="*/ 352003 h 2928162"/>
                <a:gd name="connsiteX935" fmla="*/ 2162811 w 2630466"/>
                <a:gd name="connsiteY935" fmla="*/ 352003 h 2928162"/>
                <a:gd name="connsiteX936" fmla="*/ 2155217 w 2630466"/>
                <a:gd name="connsiteY936" fmla="*/ 354197 h 2928162"/>
                <a:gd name="connsiteX937" fmla="*/ 2157111 w 2630466"/>
                <a:gd name="connsiteY937" fmla="*/ 358586 h 2928162"/>
                <a:gd name="connsiteX938" fmla="*/ 2159005 w 2630466"/>
                <a:gd name="connsiteY938" fmla="*/ 358586 h 2928162"/>
                <a:gd name="connsiteX939" fmla="*/ 2149518 w 2630466"/>
                <a:gd name="connsiteY939" fmla="*/ 360801 h 2928162"/>
                <a:gd name="connsiteX940" fmla="*/ 2153305 w 2630466"/>
                <a:gd name="connsiteY940" fmla="*/ 367405 h 2928162"/>
                <a:gd name="connsiteX941" fmla="*/ 2153305 w 2630466"/>
                <a:gd name="connsiteY941" fmla="*/ 378397 h 2928162"/>
                <a:gd name="connsiteX942" fmla="*/ 2149518 w 2630466"/>
                <a:gd name="connsiteY942" fmla="*/ 376203 h 2928162"/>
                <a:gd name="connsiteX943" fmla="*/ 2153305 w 2630466"/>
                <a:gd name="connsiteY943" fmla="*/ 393799 h 2928162"/>
                <a:gd name="connsiteX944" fmla="*/ 2177997 w 2630466"/>
                <a:gd name="connsiteY944" fmla="*/ 413589 h 2928162"/>
                <a:gd name="connsiteX945" fmla="*/ 2164704 w 2630466"/>
                <a:gd name="connsiteY945" fmla="*/ 424602 h 2928162"/>
                <a:gd name="connsiteX946" fmla="*/ 2174192 w 2630466"/>
                <a:gd name="connsiteY946" fmla="*/ 424602 h 2928162"/>
                <a:gd name="connsiteX947" fmla="*/ 2141924 w 2630466"/>
                <a:gd name="connsiteY947" fmla="*/ 440004 h 2928162"/>
                <a:gd name="connsiteX948" fmla="*/ 2153305 w 2630466"/>
                <a:gd name="connsiteY948" fmla="*/ 442198 h 2928162"/>
                <a:gd name="connsiteX949" fmla="*/ 2149518 w 2630466"/>
                <a:gd name="connsiteY949" fmla="*/ 442198 h 2928162"/>
                <a:gd name="connsiteX950" fmla="*/ 2141924 w 2630466"/>
                <a:gd name="connsiteY950" fmla="*/ 490598 h 2928162"/>
                <a:gd name="connsiteX951" fmla="*/ 2126737 w 2630466"/>
                <a:gd name="connsiteY951" fmla="*/ 492792 h 2928162"/>
                <a:gd name="connsiteX952" fmla="*/ 2122931 w 2630466"/>
                <a:gd name="connsiteY952" fmla="*/ 501590 h 2928162"/>
                <a:gd name="connsiteX953" fmla="*/ 2102045 w 2630466"/>
                <a:gd name="connsiteY953" fmla="*/ 505999 h 2928162"/>
                <a:gd name="connsiteX954" fmla="*/ 2094451 w 2630466"/>
                <a:gd name="connsiteY954" fmla="*/ 488404 h 2928162"/>
                <a:gd name="connsiteX955" fmla="*/ 2100151 w 2630466"/>
                <a:gd name="connsiteY955" fmla="*/ 488404 h 2928162"/>
                <a:gd name="connsiteX956" fmla="*/ 2098239 w 2630466"/>
                <a:gd name="connsiteY956" fmla="*/ 483994 h 2928162"/>
                <a:gd name="connsiteX957" fmla="*/ 2098239 w 2630466"/>
                <a:gd name="connsiteY957" fmla="*/ 479584 h 2928162"/>
                <a:gd name="connsiteX958" fmla="*/ 2075458 w 2630466"/>
                <a:gd name="connsiteY958" fmla="*/ 444392 h 2928162"/>
                <a:gd name="connsiteX959" fmla="*/ 2075458 w 2630466"/>
                <a:gd name="connsiteY959" fmla="*/ 431185 h 2928162"/>
                <a:gd name="connsiteX960" fmla="*/ 2067865 w 2630466"/>
                <a:gd name="connsiteY960" fmla="*/ 426797 h 2928162"/>
                <a:gd name="connsiteX961" fmla="*/ 2064078 w 2630466"/>
                <a:gd name="connsiteY961" fmla="*/ 415805 h 2928162"/>
                <a:gd name="connsiteX962" fmla="*/ 2062165 w 2630466"/>
                <a:gd name="connsiteY962" fmla="*/ 420193 h 2928162"/>
                <a:gd name="connsiteX963" fmla="*/ 2062165 w 2630466"/>
                <a:gd name="connsiteY963" fmla="*/ 426797 h 2928162"/>
                <a:gd name="connsiteX964" fmla="*/ 2050784 w 2630466"/>
                <a:gd name="connsiteY964" fmla="*/ 428991 h 2928162"/>
                <a:gd name="connsiteX965" fmla="*/ 2048872 w 2630466"/>
                <a:gd name="connsiteY965" fmla="*/ 433400 h 2928162"/>
                <a:gd name="connsiteX966" fmla="*/ 2010905 w 2630466"/>
                <a:gd name="connsiteY966" fmla="*/ 448802 h 2928162"/>
                <a:gd name="connsiteX967" fmla="*/ 2012799 w 2630466"/>
                <a:gd name="connsiteY967" fmla="*/ 446587 h 2928162"/>
                <a:gd name="connsiteX968" fmla="*/ 1997612 w 2630466"/>
                <a:gd name="connsiteY968" fmla="*/ 437789 h 2928162"/>
                <a:gd name="connsiteX969" fmla="*/ 2009011 w 2630466"/>
                <a:gd name="connsiteY969" fmla="*/ 431185 h 2928162"/>
                <a:gd name="connsiteX970" fmla="*/ 2003312 w 2630466"/>
                <a:gd name="connsiteY970" fmla="*/ 426797 h 2928162"/>
                <a:gd name="connsiteX971" fmla="*/ 2009011 w 2630466"/>
                <a:gd name="connsiteY971" fmla="*/ 420193 h 2928162"/>
                <a:gd name="connsiteX972" fmla="*/ 1991912 w 2630466"/>
                <a:gd name="connsiteY972" fmla="*/ 426797 h 2928162"/>
                <a:gd name="connsiteX973" fmla="*/ 2005205 w 2630466"/>
                <a:gd name="connsiteY973" fmla="*/ 415805 h 2928162"/>
                <a:gd name="connsiteX974" fmla="*/ 2003312 w 2630466"/>
                <a:gd name="connsiteY974" fmla="*/ 409201 h 2928162"/>
                <a:gd name="connsiteX975" fmla="*/ 2009011 w 2630466"/>
                <a:gd name="connsiteY975" fmla="*/ 409201 h 2928162"/>
                <a:gd name="connsiteX976" fmla="*/ 2014693 w 2630466"/>
                <a:gd name="connsiteY976" fmla="*/ 400403 h 2928162"/>
                <a:gd name="connsiteX977" fmla="*/ 1993806 w 2630466"/>
                <a:gd name="connsiteY977" fmla="*/ 415805 h 2928162"/>
                <a:gd name="connsiteX978" fmla="*/ 1991912 w 2630466"/>
                <a:gd name="connsiteY978" fmla="*/ 413589 h 2928162"/>
                <a:gd name="connsiteX979" fmla="*/ 1997612 w 2630466"/>
                <a:gd name="connsiteY979" fmla="*/ 409201 h 2928162"/>
                <a:gd name="connsiteX980" fmla="*/ 1991912 w 2630466"/>
                <a:gd name="connsiteY980" fmla="*/ 404791 h 2928162"/>
                <a:gd name="connsiteX981" fmla="*/ 1997612 w 2630466"/>
                <a:gd name="connsiteY981" fmla="*/ 398187 h 2928162"/>
                <a:gd name="connsiteX982" fmla="*/ 1988125 w 2630466"/>
                <a:gd name="connsiteY982" fmla="*/ 393799 h 2928162"/>
                <a:gd name="connsiteX983" fmla="*/ 2016605 w 2630466"/>
                <a:gd name="connsiteY983" fmla="*/ 391605 h 2928162"/>
                <a:gd name="connsiteX984" fmla="*/ 2022305 w 2630466"/>
                <a:gd name="connsiteY984" fmla="*/ 387195 h 2928162"/>
                <a:gd name="connsiteX985" fmla="*/ 2020392 w 2630466"/>
                <a:gd name="connsiteY985" fmla="*/ 382785 h 2928162"/>
                <a:gd name="connsiteX986" fmla="*/ 1993806 w 2630466"/>
                <a:gd name="connsiteY986" fmla="*/ 389389 h 2928162"/>
                <a:gd name="connsiteX987" fmla="*/ 1988125 w 2630466"/>
                <a:gd name="connsiteY987" fmla="*/ 373987 h 2928162"/>
                <a:gd name="connsiteX988" fmla="*/ 2010905 w 2630466"/>
                <a:gd name="connsiteY988" fmla="*/ 373987 h 2928162"/>
                <a:gd name="connsiteX989" fmla="*/ 1990019 w 2630466"/>
                <a:gd name="connsiteY989" fmla="*/ 369599 h 2928162"/>
                <a:gd name="connsiteX990" fmla="*/ 2007545 w 2630466"/>
                <a:gd name="connsiteY990" fmla="*/ 361468 h 2928162"/>
                <a:gd name="connsiteX991" fmla="*/ 2027986 w 2630466"/>
                <a:gd name="connsiteY991" fmla="*/ 356392 h 2928162"/>
                <a:gd name="connsiteX992" fmla="*/ 2009011 w 2630466"/>
                <a:gd name="connsiteY992" fmla="*/ 356392 h 2928162"/>
                <a:gd name="connsiteX993" fmla="*/ 2033685 w 2630466"/>
                <a:gd name="connsiteY993" fmla="*/ 354197 h 2928162"/>
                <a:gd name="connsiteX994" fmla="*/ 2027986 w 2630466"/>
                <a:gd name="connsiteY994" fmla="*/ 345400 h 2928162"/>
                <a:gd name="connsiteX995" fmla="*/ 2031792 w 2630466"/>
                <a:gd name="connsiteY995" fmla="*/ 343205 h 2928162"/>
                <a:gd name="connsiteX996" fmla="*/ 2062165 w 2630466"/>
                <a:gd name="connsiteY996" fmla="*/ 340990 h 2928162"/>
                <a:gd name="connsiteX997" fmla="*/ 2069759 w 2630466"/>
                <a:gd name="connsiteY997" fmla="*/ 334386 h 2928162"/>
                <a:gd name="connsiteX998" fmla="*/ 2065971 w 2630466"/>
                <a:gd name="connsiteY998" fmla="*/ 334386 h 2928162"/>
                <a:gd name="connsiteX999" fmla="*/ 2069759 w 2630466"/>
                <a:gd name="connsiteY999" fmla="*/ 332192 h 2928162"/>
                <a:gd name="connsiteX1000" fmla="*/ 2062165 w 2630466"/>
                <a:gd name="connsiteY1000" fmla="*/ 332192 h 2928162"/>
                <a:gd name="connsiteX1001" fmla="*/ 2064078 w 2630466"/>
                <a:gd name="connsiteY1001" fmla="*/ 334386 h 2928162"/>
                <a:gd name="connsiteX1002" fmla="*/ 2050784 w 2630466"/>
                <a:gd name="connsiteY1002" fmla="*/ 340990 h 2928162"/>
                <a:gd name="connsiteX1003" fmla="*/ 2046978 w 2630466"/>
                <a:gd name="connsiteY1003" fmla="*/ 338796 h 2928162"/>
                <a:gd name="connsiteX1004" fmla="*/ 2071671 w 2630466"/>
                <a:gd name="connsiteY1004" fmla="*/ 314596 h 2928162"/>
                <a:gd name="connsiteX1005" fmla="*/ 2065971 w 2630466"/>
                <a:gd name="connsiteY1005" fmla="*/ 316790 h 2928162"/>
                <a:gd name="connsiteX1006" fmla="*/ 2077352 w 2630466"/>
                <a:gd name="connsiteY1006" fmla="*/ 307992 h 2928162"/>
                <a:gd name="connsiteX1007" fmla="*/ 2081158 w 2630466"/>
                <a:gd name="connsiteY1007" fmla="*/ 310186 h 2928162"/>
                <a:gd name="connsiteX1008" fmla="*/ 2086858 w 2630466"/>
                <a:gd name="connsiteY1008" fmla="*/ 305798 h 2928162"/>
                <a:gd name="connsiteX1009" fmla="*/ 2086858 w 2630466"/>
                <a:gd name="connsiteY1009" fmla="*/ 292590 h 2928162"/>
                <a:gd name="connsiteX1010" fmla="*/ 2083052 w 2630466"/>
                <a:gd name="connsiteY1010" fmla="*/ 290396 h 2928162"/>
                <a:gd name="connsiteX1011" fmla="*/ 2098239 w 2630466"/>
                <a:gd name="connsiteY1011" fmla="*/ 285987 h 2928162"/>
                <a:gd name="connsiteX1012" fmla="*/ 2086858 w 2630466"/>
                <a:gd name="connsiteY1012" fmla="*/ 281598 h 2928162"/>
                <a:gd name="connsiteX1013" fmla="*/ 2096345 w 2630466"/>
                <a:gd name="connsiteY1013" fmla="*/ 277189 h 2928162"/>
                <a:gd name="connsiteX1014" fmla="*/ 2092558 w 2630466"/>
                <a:gd name="connsiteY1014" fmla="*/ 274995 h 2928162"/>
                <a:gd name="connsiteX1015" fmla="*/ 2115338 w 2630466"/>
                <a:gd name="connsiteY1015" fmla="*/ 268391 h 2928162"/>
                <a:gd name="connsiteX1016" fmla="*/ 2102045 w 2630466"/>
                <a:gd name="connsiteY1016" fmla="*/ 268391 h 2928162"/>
                <a:gd name="connsiteX1017" fmla="*/ 2117232 w 2630466"/>
                <a:gd name="connsiteY1017" fmla="*/ 266197 h 2928162"/>
                <a:gd name="connsiteX1018" fmla="*/ 2117232 w 2630466"/>
                <a:gd name="connsiteY1018" fmla="*/ 264003 h 2928162"/>
                <a:gd name="connsiteX1019" fmla="*/ 2111532 w 2630466"/>
                <a:gd name="connsiteY1019" fmla="*/ 259593 h 2928162"/>
                <a:gd name="connsiteX1020" fmla="*/ 2105851 w 2630466"/>
                <a:gd name="connsiteY1020" fmla="*/ 259593 h 2928162"/>
                <a:gd name="connsiteX1021" fmla="*/ 2115338 w 2630466"/>
                <a:gd name="connsiteY1021" fmla="*/ 255205 h 2928162"/>
                <a:gd name="connsiteX1022" fmla="*/ 2111532 w 2630466"/>
                <a:gd name="connsiteY1022" fmla="*/ 252989 h 2928162"/>
                <a:gd name="connsiteX1023" fmla="*/ 2119125 w 2630466"/>
                <a:gd name="connsiteY1023" fmla="*/ 250795 h 2928162"/>
                <a:gd name="connsiteX1024" fmla="*/ 2124825 w 2630466"/>
                <a:gd name="connsiteY1024" fmla="*/ 257399 h 2928162"/>
                <a:gd name="connsiteX1025" fmla="*/ 2124825 w 2630466"/>
                <a:gd name="connsiteY1025" fmla="*/ 252989 h 2928162"/>
                <a:gd name="connsiteX1026" fmla="*/ 2128631 w 2630466"/>
                <a:gd name="connsiteY1026" fmla="*/ 246407 h 2928162"/>
                <a:gd name="connsiteX1027" fmla="*/ 2138118 w 2630466"/>
                <a:gd name="connsiteY1027" fmla="*/ 246407 h 2928162"/>
                <a:gd name="connsiteX1028" fmla="*/ 2124825 w 2630466"/>
                <a:gd name="connsiteY1028" fmla="*/ 244191 h 2928162"/>
                <a:gd name="connsiteX1029" fmla="*/ 2136224 w 2630466"/>
                <a:gd name="connsiteY1029" fmla="*/ 237587 h 2928162"/>
                <a:gd name="connsiteX1030" fmla="*/ 2138118 w 2630466"/>
                <a:gd name="connsiteY1030" fmla="*/ 233199 h 2928162"/>
                <a:gd name="connsiteX1031" fmla="*/ 2143818 w 2630466"/>
                <a:gd name="connsiteY1031" fmla="*/ 233199 h 2928162"/>
                <a:gd name="connsiteX1032" fmla="*/ 2143818 w 2630466"/>
                <a:gd name="connsiteY1032" fmla="*/ 228789 h 2928162"/>
                <a:gd name="connsiteX1033" fmla="*/ 2153305 w 2630466"/>
                <a:gd name="connsiteY1033" fmla="*/ 228789 h 2928162"/>
                <a:gd name="connsiteX1034" fmla="*/ 2147624 w 2630466"/>
                <a:gd name="connsiteY1034" fmla="*/ 226595 h 2928162"/>
                <a:gd name="connsiteX1035" fmla="*/ 2160898 w 2630466"/>
                <a:gd name="connsiteY1035" fmla="*/ 226595 h 2928162"/>
                <a:gd name="connsiteX1036" fmla="*/ 2166598 w 2630466"/>
                <a:gd name="connsiteY1036" fmla="*/ 217797 h 2928162"/>
                <a:gd name="connsiteX1037" fmla="*/ 2166598 w 2630466"/>
                <a:gd name="connsiteY1037" fmla="*/ 228789 h 2928162"/>
                <a:gd name="connsiteX1038" fmla="*/ 2174192 w 2630466"/>
                <a:gd name="connsiteY1038" fmla="*/ 226595 h 2928162"/>
                <a:gd name="connsiteX1039" fmla="*/ 2170404 w 2630466"/>
                <a:gd name="connsiteY1039" fmla="*/ 222207 h 2928162"/>
                <a:gd name="connsiteX1040" fmla="*/ 2176104 w 2630466"/>
                <a:gd name="connsiteY1040" fmla="*/ 217797 h 2928162"/>
                <a:gd name="connsiteX1041" fmla="*/ 2187485 w 2630466"/>
                <a:gd name="connsiteY1041" fmla="*/ 219991 h 2928162"/>
                <a:gd name="connsiteX1042" fmla="*/ 2179891 w 2630466"/>
                <a:gd name="connsiteY1042" fmla="*/ 213388 h 2928162"/>
                <a:gd name="connsiteX1043" fmla="*/ 2195078 w 2630466"/>
                <a:gd name="connsiteY1043" fmla="*/ 208999 h 2928162"/>
                <a:gd name="connsiteX1044" fmla="*/ 2204584 w 2630466"/>
                <a:gd name="connsiteY1044" fmla="*/ 215603 h 2928162"/>
                <a:gd name="connsiteX1045" fmla="*/ 803273 w 2630466"/>
                <a:gd name="connsiteY1045" fmla="*/ 180390 h 2928162"/>
                <a:gd name="connsiteX1046" fmla="*/ 808972 w 2630466"/>
                <a:gd name="connsiteY1046" fmla="*/ 184800 h 2928162"/>
                <a:gd name="connsiteX1047" fmla="*/ 812778 w 2630466"/>
                <a:gd name="connsiteY1047" fmla="*/ 193598 h 2928162"/>
                <a:gd name="connsiteX1048" fmla="*/ 807079 w 2630466"/>
                <a:gd name="connsiteY1048" fmla="*/ 202396 h 2928162"/>
                <a:gd name="connsiteX1049" fmla="*/ 810885 w 2630466"/>
                <a:gd name="connsiteY1049" fmla="*/ 213388 h 2928162"/>
                <a:gd name="connsiteX1050" fmla="*/ 801379 w 2630466"/>
                <a:gd name="connsiteY1050" fmla="*/ 215603 h 2928162"/>
                <a:gd name="connsiteX1051" fmla="*/ 807079 w 2630466"/>
                <a:gd name="connsiteY1051" fmla="*/ 215603 h 2928162"/>
                <a:gd name="connsiteX1052" fmla="*/ 791892 w 2630466"/>
                <a:gd name="connsiteY1052" fmla="*/ 222207 h 2928162"/>
                <a:gd name="connsiteX1053" fmla="*/ 812778 w 2630466"/>
                <a:gd name="connsiteY1053" fmla="*/ 224401 h 2928162"/>
                <a:gd name="connsiteX1054" fmla="*/ 807079 w 2630466"/>
                <a:gd name="connsiteY1054" fmla="*/ 226595 h 2928162"/>
                <a:gd name="connsiteX1055" fmla="*/ 818478 w 2630466"/>
                <a:gd name="connsiteY1055" fmla="*/ 226595 h 2928162"/>
                <a:gd name="connsiteX1056" fmla="*/ 807079 w 2630466"/>
                <a:gd name="connsiteY1056" fmla="*/ 231005 h 2928162"/>
                <a:gd name="connsiteX1057" fmla="*/ 805185 w 2630466"/>
                <a:gd name="connsiteY1057" fmla="*/ 248601 h 2928162"/>
                <a:gd name="connsiteX1058" fmla="*/ 820372 w 2630466"/>
                <a:gd name="connsiteY1058" fmla="*/ 237587 h 2928162"/>
                <a:gd name="connsiteX1059" fmla="*/ 839365 w 2630466"/>
                <a:gd name="connsiteY1059" fmla="*/ 237587 h 2928162"/>
                <a:gd name="connsiteX1060" fmla="*/ 831771 w 2630466"/>
                <a:gd name="connsiteY1060" fmla="*/ 248601 h 2928162"/>
                <a:gd name="connsiteX1061" fmla="*/ 829859 w 2630466"/>
                <a:gd name="connsiteY1061" fmla="*/ 248601 h 2928162"/>
                <a:gd name="connsiteX1062" fmla="*/ 826071 w 2630466"/>
                <a:gd name="connsiteY1062" fmla="*/ 252989 h 2928162"/>
                <a:gd name="connsiteX1063" fmla="*/ 829859 w 2630466"/>
                <a:gd name="connsiteY1063" fmla="*/ 270606 h 2928162"/>
                <a:gd name="connsiteX1064" fmla="*/ 879225 w 2630466"/>
                <a:gd name="connsiteY1064" fmla="*/ 239803 h 2928162"/>
                <a:gd name="connsiteX1065" fmla="*/ 875438 w 2630466"/>
                <a:gd name="connsiteY1065" fmla="*/ 237587 h 2928162"/>
                <a:gd name="connsiteX1066" fmla="*/ 881138 w 2630466"/>
                <a:gd name="connsiteY1066" fmla="*/ 235393 h 2928162"/>
                <a:gd name="connsiteX1067" fmla="*/ 877332 w 2630466"/>
                <a:gd name="connsiteY1067" fmla="*/ 231005 h 2928162"/>
                <a:gd name="connsiteX1068" fmla="*/ 883031 w 2630466"/>
                <a:gd name="connsiteY1068" fmla="*/ 219991 h 2928162"/>
                <a:gd name="connsiteX1069" fmla="*/ 919105 w 2630466"/>
                <a:gd name="connsiteY1069" fmla="*/ 224401 h 2928162"/>
                <a:gd name="connsiteX1070" fmla="*/ 913405 w 2630466"/>
                <a:gd name="connsiteY1070" fmla="*/ 226595 h 2928162"/>
                <a:gd name="connsiteX1071" fmla="*/ 915317 w 2630466"/>
                <a:gd name="connsiteY1071" fmla="*/ 231005 h 2928162"/>
                <a:gd name="connsiteX1072" fmla="*/ 926698 w 2630466"/>
                <a:gd name="connsiteY1072" fmla="*/ 233199 h 2928162"/>
                <a:gd name="connsiteX1073" fmla="*/ 915317 w 2630466"/>
                <a:gd name="connsiteY1073" fmla="*/ 237587 h 2928162"/>
                <a:gd name="connsiteX1074" fmla="*/ 905812 w 2630466"/>
                <a:gd name="connsiteY1074" fmla="*/ 250795 h 2928162"/>
                <a:gd name="connsiteX1075" fmla="*/ 907705 w 2630466"/>
                <a:gd name="connsiteY1075" fmla="*/ 264003 h 2928162"/>
                <a:gd name="connsiteX1076" fmla="*/ 867845 w 2630466"/>
                <a:gd name="connsiteY1076" fmla="*/ 285987 h 2928162"/>
                <a:gd name="connsiteX1077" fmla="*/ 862145 w 2630466"/>
                <a:gd name="connsiteY1077" fmla="*/ 277189 h 2928162"/>
                <a:gd name="connsiteX1078" fmla="*/ 852658 w 2630466"/>
                <a:gd name="connsiteY1078" fmla="*/ 274995 h 2928162"/>
                <a:gd name="connsiteX1079" fmla="*/ 862145 w 2630466"/>
                <a:gd name="connsiteY1079" fmla="*/ 281598 h 2928162"/>
                <a:gd name="connsiteX1080" fmla="*/ 856445 w 2630466"/>
                <a:gd name="connsiteY1080" fmla="*/ 285987 h 2928162"/>
                <a:gd name="connsiteX1081" fmla="*/ 848852 w 2630466"/>
                <a:gd name="connsiteY1081" fmla="*/ 288202 h 2928162"/>
                <a:gd name="connsiteX1082" fmla="*/ 845046 w 2630466"/>
                <a:gd name="connsiteY1082" fmla="*/ 281598 h 2928162"/>
                <a:gd name="connsiteX1083" fmla="*/ 827965 w 2630466"/>
                <a:gd name="connsiteY1083" fmla="*/ 283793 h 2928162"/>
                <a:gd name="connsiteX1084" fmla="*/ 831771 w 2630466"/>
                <a:gd name="connsiteY1084" fmla="*/ 292590 h 2928162"/>
                <a:gd name="connsiteX1085" fmla="*/ 810885 w 2630466"/>
                <a:gd name="connsiteY1085" fmla="*/ 303604 h 2928162"/>
                <a:gd name="connsiteX1086" fmla="*/ 780492 w 2630466"/>
                <a:gd name="connsiteY1086" fmla="*/ 294806 h 2928162"/>
                <a:gd name="connsiteX1087" fmla="*/ 761500 w 2630466"/>
                <a:gd name="connsiteY1087" fmla="*/ 292590 h 2928162"/>
                <a:gd name="connsiteX1088" fmla="*/ 808972 w 2630466"/>
                <a:gd name="connsiteY1088" fmla="*/ 307992 h 2928162"/>
                <a:gd name="connsiteX1089" fmla="*/ 729232 w 2630466"/>
                <a:gd name="connsiteY1089" fmla="*/ 336602 h 2928162"/>
                <a:gd name="connsiteX1090" fmla="*/ 729232 w 2630466"/>
                <a:gd name="connsiteY1090" fmla="*/ 334386 h 2928162"/>
                <a:gd name="connsiteX1091" fmla="*/ 710239 w 2630466"/>
                <a:gd name="connsiteY1091" fmla="*/ 327804 h 2928162"/>
                <a:gd name="connsiteX1092" fmla="*/ 712133 w 2630466"/>
                <a:gd name="connsiteY1092" fmla="*/ 332192 h 2928162"/>
                <a:gd name="connsiteX1093" fmla="*/ 725426 w 2630466"/>
                <a:gd name="connsiteY1093" fmla="*/ 336602 h 2928162"/>
                <a:gd name="connsiteX1094" fmla="*/ 719726 w 2630466"/>
                <a:gd name="connsiteY1094" fmla="*/ 340990 h 2928162"/>
                <a:gd name="connsiteX1095" fmla="*/ 727338 w 2630466"/>
                <a:gd name="connsiteY1095" fmla="*/ 336602 h 2928162"/>
                <a:gd name="connsiteX1096" fmla="*/ 734932 w 2630466"/>
                <a:gd name="connsiteY1096" fmla="*/ 340990 h 2928162"/>
                <a:gd name="connsiteX1097" fmla="*/ 733020 w 2630466"/>
                <a:gd name="connsiteY1097" fmla="*/ 352003 h 2928162"/>
                <a:gd name="connsiteX1098" fmla="*/ 715939 w 2630466"/>
                <a:gd name="connsiteY1098" fmla="*/ 354197 h 2928162"/>
                <a:gd name="connsiteX1099" fmla="*/ 714045 w 2630466"/>
                <a:gd name="connsiteY1099" fmla="*/ 358586 h 2928162"/>
                <a:gd name="connsiteX1100" fmla="*/ 700752 w 2630466"/>
                <a:gd name="connsiteY1100" fmla="*/ 362995 h 2928162"/>
                <a:gd name="connsiteX1101" fmla="*/ 700752 w 2630466"/>
                <a:gd name="connsiteY1101" fmla="*/ 367405 h 2928162"/>
                <a:gd name="connsiteX1102" fmla="*/ 695052 w 2630466"/>
                <a:gd name="connsiteY1102" fmla="*/ 362995 h 2928162"/>
                <a:gd name="connsiteX1103" fmla="*/ 685565 w 2630466"/>
                <a:gd name="connsiteY1103" fmla="*/ 371793 h 2928162"/>
                <a:gd name="connsiteX1104" fmla="*/ 685565 w 2630466"/>
                <a:gd name="connsiteY1104" fmla="*/ 376203 h 2928162"/>
                <a:gd name="connsiteX1105" fmla="*/ 632393 w 2630466"/>
                <a:gd name="connsiteY1105" fmla="*/ 431185 h 2928162"/>
                <a:gd name="connsiteX1106" fmla="*/ 636180 w 2630466"/>
                <a:gd name="connsiteY1106" fmla="*/ 437789 h 2928162"/>
                <a:gd name="connsiteX1107" fmla="*/ 630499 w 2630466"/>
                <a:gd name="connsiteY1107" fmla="*/ 446587 h 2928162"/>
                <a:gd name="connsiteX1108" fmla="*/ 647580 w 2630466"/>
                <a:gd name="connsiteY1108" fmla="*/ 435594 h 2928162"/>
                <a:gd name="connsiteX1109" fmla="*/ 649473 w 2630466"/>
                <a:gd name="connsiteY1109" fmla="*/ 446587 h 2928162"/>
                <a:gd name="connsiteX1110" fmla="*/ 636180 w 2630466"/>
                <a:gd name="connsiteY1110" fmla="*/ 475196 h 2928162"/>
                <a:gd name="connsiteX1111" fmla="*/ 643792 w 2630466"/>
                <a:gd name="connsiteY1111" fmla="*/ 470786 h 2928162"/>
                <a:gd name="connsiteX1112" fmla="*/ 641880 w 2630466"/>
                <a:gd name="connsiteY1112" fmla="*/ 473002 h 2928162"/>
                <a:gd name="connsiteX1113" fmla="*/ 687459 w 2630466"/>
                <a:gd name="connsiteY1113" fmla="*/ 475196 h 2928162"/>
                <a:gd name="connsiteX1114" fmla="*/ 715939 w 2630466"/>
                <a:gd name="connsiteY1114" fmla="*/ 499396 h 2928162"/>
                <a:gd name="connsiteX1115" fmla="*/ 719726 w 2630466"/>
                <a:gd name="connsiteY1115" fmla="*/ 512603 h 2928162"/>
                <a:gd name="connsiteX1116" fmla="*/ 746313 w 2630466"/>
                <a:gd name="connsiteY1116" fmla="*/ 508194 h 2928162"/>
                <a:gd name="connsiteX1117" fmla="*/ 757712 w 2630466"/>
                <a:gd name="connsiteY1117" fmla="*/ 523595 h 2928162"/>
                <a:gd name="connsiteX1118" fmla="*/ 742525 w 2630466"/>
                <a:gd name="connsiteY1118" fmla="*/ 571995 h 2928162"/>
                <a:gd name="connsiteX1119" fmla="*/ 755818 w 2630466"/>
                <a:gd name="connsiteY1119" fmla="*/ 580793 h 2928162"/>
                <a:gd name="connsiteX1120" fmla="*/ 748225 w 2630466"/>
                <a:gd name="connsiteY1120" fmla="*/ 596194 h 2928162"/>
                <a:gd name="connsiteX1121" fmla="*/ 767199 w 2630466"/>
                <a:gd name="connsiteY1121" fmla="*/ 602798 h 2928162"/>
                <a:gd name="connsiteX1122" fmla="*/ 767199 w 2630466"/>
                <a:gd name="connsiteY1122" fmla="*/ 591785 h 2928162"/>
                <a:gd name="connsiteX1123" fmla="*/ 774793 w 2630466"/>
                <a:gd name="connsiteY1123" fmla="*/ 585202 h 2928162"/>
                <a:gd name="connsiteX1124" fmla="*/ 776705 w 2630466"/>
                <a:gd name="connsiteY1124" fmla="*/ 594000 h 2928162"/>
                <a:gd name="connsiteX1125" fmla="*/ 782386 w 2630466"/>
                <a:gd name="connsiteY1125" fmla="*/ 587396 h 2928162"/>
                <a:gd name="connsiteX1126" fmla="*/ 780492 w 2630466"/>
                <a:gd name="connsiteY1126" fmla="*/ 580793 h 2928162"/>
                <a:gd name="connsiteX1127" fmla="*/ 791892 w 2630466"/>
                <a:gd name="connsiteY1127" fmla="*/ 571995 h 2928162"/>
                <a:gd name="connsiteX1128" fmla="*/ 799485 w 2630466"/>
                <a:gd name="connsiteY1128" fmla="*/ 538997 h 2928162"/>
                <a:gd name="connsiteX1129" fmla="*/ 797591 w 2630466"/>
                <a:gd name="connsiteY1129" fmla="*/ 532393 h 2928162"/>
                <a:gd name="connsiteX1130" fmla="*/ 799485 w 2630466"/>
                <a:gd name="connsiteY1130" fmla="*/ 532393 h 2928162"/>
                <a:gd name="connsiteX1131" fmla="*/ 795679 w 2630466"/>
                <a:gd name="connsiteY1131" fmla="*/ 521401 h 2928162"/>
                <a:gd name="connsiteX1132" fmla="*/ 864039 w 2630466"/>
                <a:gd name="connsiteY1132" fmla="*/ 468592 h 2928162"/>
                <a:gd name="connsiteX1133" fmla="*/ 852658 w 2630466"/>
                <a:gd name="connsiteY1133" fmla="*/ 435594 h 2928162"/>
                <a:gd name="connsiteX1134" fmla="*/ 881138 w 2630466"/>
                <a:gd name="connsiteY1134" fmla="*/ 411395 h 2928162"/>
                <a:gd name="connsiteX1135" fmla="*/ 877332 w 2630466"/>
                <a:gd name="connsiteY1135" fmla="*/ 409201 h 2928162"/>
                <a:gd name="connsiteX1136" fmla="*/ 884925 w 2630466"/>
                <a:gd name="connsiteY1136" fmla="*/ 393799 h 2928162"/>
                <a:gd name="connsiteX1137" fmla="*/ 877332 w 2630466"/>
                <a:gd name="connsiteY1137" fmla="*/ 393799 h 2928162"/>
                <a:gd name="connsiteX1138" fmla="*/ 892519 w 2630466"/>
                <a:gd name="connsiteY1138" fmla="*/ 380591 h 2928162"/>
                <a:gd name="connsiteX1139" fmla="*/ 896325 w 2630466"/>
                <a:gd name="connsiteY1139" fmla="*/ 362995 h 2928162"/>
                <a:gd name="connsiteX1140" fmla="*/ 924804 w 2630466"/>
                <a:gd name="connsiteY1140" fmla="*/ 365190 h 2928162"/>
                <a:gd name="connsiteX1141" fmla="*/ 922911 w 2630466"/>
                <a:gd name="connsiteY1141" fmla="*/ 367405 h 2928162"/>
                <a:gd name="connsiteX1142" fmla="*/ 953284 w 2630466"/>
                <a:gd name="connsiteY1142" fmla="*/ 362995 h 2928162"/>
                <a:gd name="connsiteX1143" fmla="*/ 962772 w 2630466"/>
                <a:gd name="connsiteY1143" fmla="*/ 378397 h 2928162"/>
                <a:gd name="connsiteX1144" fmla="*/ 972277 w 2630466"/>
                <a:gd name="connsiteY1144" fmla="*/ 378397 h 2928162"/>
                <a:gd name="connsiteX1145" fmla="*/ 966578 w 2630466"/>
                <a:gd name="connsiteY1145" fmla="*/ 382785 h 2928162"/>
                <a:gd name="connsiteX1146" fmla="*/ 987464 w 2630466"/>
                <a:gd name="connsiteY1146" fmla="*/ 393799 h 2928162"/>
                <a:gd name="connsiteX1147" fmla="*/ 993164 w 2630466"/>
                <a:gd name="connsiteY1147" fmla="*/ 389389 h 2928162"/>
                <a:gd name="connsiteX1148" fmla="*/ 983658 w 2630466"/>
                <a:gd name="connsiteY1148" fmla="*/ 409201 h 2928162"/>
                <a:gd name="connsiteX1149" fmla="*/ 970365 w 2630466"/>
                <a:gd name="connsiteY1149" fmla="*/ 411395 h 2928162"/>
                <a:gd name="connsiteX1150" fmla="*/ 981764 w 2630466"/>
                <a:gd name="connsiteY1150" fmla="*/ 415805 h 2928162"/>
                <a:gd name="connsiteX1151" fmla="*/ 977977 w 2630466"/>
                <a:gd name="connsiteY1151" fmla="*/ 424602 h 2928162"/>
                <a:gd name="connsiteX1152" fmla="*/ 981764 w 2630466"/>
                <a:gd name="connsiteY1152" fmla="*/ 424602 h 2928162"/>
                <a:gd name="connsiteX1153" fmla="*/ 966578 w 2630466"/>
                <a:gd name="connsiteY1153" fmla="*/ 435594 h 2928162"/>
                <a:gd name="connsiteX1154" fmla="*/ 989358 w 2630466"/>
                <a:gd name="connsiteY1154" fmla="*/ 435594 h 2928162"/>
                <a:gd name="connsiteX1155" fmla="*/ 985570 w 2630466"/>
                <a:gd name="connsiteY1155" fmla="*/ 446587 h 2928162"/>
                <a:gd name="connsiteX1156" fmla="*/ 987464 w 2630466"/>
                <a:gd name="connsiteY1156" fmla="*/ 446587 h 2928162"/>
                <a:gd name="connsiteX1157" fmla="*/ 989358 w 2630466"/>
                <a:gd name="connsiteY1157" fmla="*/ 448802 h 2928162"/>
                <a:gd name="connsiteX1158" fmla="*/ 995058 w 2630466"/>
                <a:gd name="connsiteY1158" fmla="*/ 444392 h 2928162"/>
                <a:gd name="connsiteX1159" fmla="*/ 993164 w 2630466"/>
                <a:gd name="connsiteY1159" fmla="*/ 453190 h 2928162"/>
                <a:gd name="connsiteX1160" fmla="*/ 1017838 w 2630466"/>
                <a:gd name="connsiteY1160" fmla="*/ 435594 h 2928162"/>
                <a:gd name="connsiteX1161" fmla="*/ 1019750 w 2630466"/>
                <a:gd name="connsiteY1161" fmla="*/ 442198 h 2928162"/>
                <a:gd name="connsiteX1162" fmla="*/ 1033025 w 2630466"/>
                <a:gd name="connsiteY1162" fmla="*/ 431185 h 2928162"/>
                <a:gd name="connsiteX1163" fmla="*/ 1034937 w 2630466"/>
                <a:gd name="connsiteY1163" fmla="*/ 424602 h 2928162"/>
                <a:gd name="connsiteX1164" fmla="*/ 1040637 w 2630466"/>
                <a:gd name="connsiteY1164" fmla="*/ 424602 h 2928162"/>
                <a:gd name="connsiteX1165" fmla="*/ 1050124 w 2630466"/>
                <a:gd name="connsiteY1165" fmla="*/ 404791 h 2928162"/>
                <a:gd name="connsiteX1166" fmla="*/ 1050124 w 2630466"/>
                <a:gd name="connsiteY1166" fmla="*/ 411395 h 2928162"/>
                <a:gd name="connsiteX1167" fmla="*/ 1053911 w 2630466"/>
                <a:gd name="connsiteY1167" fmla="*/ 415805 h 2928162"/>
                <a:gd name="connsiteX1168" fmla="*/ 1057717 w 2630466"/>
                <a:gd name="connsiteY1168" fmla="*/ 415805 h 2928162"/>
                <a:gd name="connsiteX1169" fmla="*/ 1059611 w 2630466"/>
                <a:gd name="connsiteY1169" fmla="*/ 420193 h 2928162"/>
                <a:gd name="connsiteX1170" fmla="*/ 1055824 w 2630466"/>
                <a:gd name="connsiteY1170" fmla="*/ 422387 h 2928162"/>
                <a:gd name="connsiteX1171" fmla="*/ 1059611 w 2630466"/>
                <a:gd name="connsiteY1171" fmla="*/ 428991 h 2928162"/>
                <a:gd name="connsiteX1172" fmla="*/ 1052018 w 2630466"/>
                <a:gd name="connsiteY1172" fmla="*/ 431185 h 2928162"/>
                <a:gd name="connsiteX1173" fmla="*/ 1063417 w 2630466"/>
                <a:gd name="connsiteY1173" fmla="*/ 431185 h 2928162"/>
                <a:gd name="connsiteX1174" fmla="*/ 1059611 w 2630466"/>
                <a:gd name="connsiteY1174" fmla="*/ 433400 h 2928162"/>
                <a:gd name="connsiteX1175" fmla="*/ 1063417 w 2630466"/>
                <a:gd name="connsiteY1175" fmla="*/ 440004 h 2928162"/>
                <a:gd name="connsiteX1176" fmla="*/ 1052018 w 2630466"/>
                <a:gd name="connsiteY1176" fmla="*/ 444392 h 2928162"/>
                <a:gd name="connsiteX1177" fmla="*/ 1067204 w 2630466"/>
                <a:gd name="connsiteY1177" fmla="*/ 442198 h 2928162"/>
                <a:gd name="connsiteX1178" fmla="*/ 1053911 w 2630466"/>
                <a:gd name="connsiteY1178" fmla="*/ 450996 h 2928162"/>
                <a:gd name="connsiteX1179" fmla="*/ 1065311 w 2630466"/>
                <a:gd name="connsiteY1179" fmla="*/ 448802 h 2928162"/>
                <a:gd name="connsiteX1180" fmla="*/ 1071010 w 2630466"/>
                <a:gd name="connsiteY1180" fmla="*/ 455384 h 2928162"/>
                <a:gd name="connsiteX1181" fmla="*/ 1059611 w 2630466"/>
                <a:gd name="connsiteY1181" fmla="*/ 461988 h 2928162"/>
                <a:gd name="connsiteX1182" fmla="*/ 1071010 w 2630466"/>
                <a:gd name="connsiteY1182" fmla="*/ 475196 h 2928162"/>
                <a:gd name="connsiteX1183" fmla="*/ 1055824 w 2630466"/>
                <a:gd name="connsiteY1183" fmla="*/ 477390 h 2928162"/>
                <a:gd name="connsiteX1184" fmla="*/ 1063417 w 2630466"/>
                <a:gd name="connsiteY1184" fmla="*/ 481800 h 2928162"/>
                <a:gd name="connsiteX1185" fmla="*/ 1059611 w 2630466"/>
                <a:gd name="connsiteY1185" fmla="*/ 483994 h 2928162"/>
                <a:gd name="connsiteX1186" fmla="*/ 1067204 w 2630466"/>
                <a:gd name="connsiteY1186" fmla="*/ 486188 h 2928162"/>
                <a:gd name="connsiteX1187" fmla="*/ 1061523 w 2630466"/>
                <a:gd name="connsiteY1187" fmla="*/ 488404 h 2928162"/>
                <a:gd name="connsiteX1188" fmla="*/ 1067204 w 2630466"/>
                <a:gd name="connsiteY1188" fmla="*/ 488404 h 2928162"/>
                <a:gd name="connsiteX1189" fmla="*/ 1063417 w 2630466"/>
                <a:gd name="connsiteY1189" fmla="*/ 492792 h 2928162"/>
                <a:gd name="connsiteX1190" fmla="*/ 1072904 w 2630466"/>
                <a:gd name="connsiteY1190" fmla="*/ 494986 h 2928162"/>
                <a:gd name="connsiteX1191" fmla="*/ 1074798 w 2630466"/>
                <a:gd name="connsiteY1191" fmla="*/ 499396 h 2928162"/>
                <a:gd name="connsiteX1192" fmla="*/ 1076710 w 2630466"/>
                <a:gd name="connsiteY1192" fmla="*/ 497202 h 2928162"/>
                <a:gd name="connsiteX1193" fmla="*/ 1076710 w 2630466"/>
                <a:gd name="connsiteY1193" fmla="*/ 505999 h 2928162"/>
                <a:gd name="connsiteX1194" fmla="*/ 1069117 w 2630466"/>
                <a:gd name="connsiteY1194" fmla="*/ 512603 h 2928162"/>
                <a:gd name="connsiteX1195" fmla="*/ 1080497 w 2630466"/>
                <a:gd name="connsiteY1195" fmla="*/ 508194 h 2928162"/>
                <a:gd name="connsiteX1196" fmla="*/ 1086197 w 2630466"/>
                <a:gd name="connsiteY1196" fmla="*/ 510388 h 2928162"/>
                <a:gd name="connsiteX1197" fmla="*/ 1076710 w 2630466"/>
                <a:gd name="connsiteY1197" fmla="*/ 516991 h 2928162"/>
                <a:gd name="connsiteX1198" fmla="*/ 1088091 w 2630466"/>
                <a:gd name="connsiteY1198" fmla="*/ 510388 h 2928162"/>
                <a:gd name="connsiteX1199" fmla="*/ 1097597 w 2630466"/>
                <a:gd name="connsiteY1199" fmla="*/ 519186 h 2928162"/>
                <a:gd name="connsiteX1200" fmla="*/ 1105190 w 2630466"/>
                <a:gd name="connsiteY1200" fmla="*/ 516991 h 2928162"/>
                <a:gd name="connsiteX1201" fmla="*/ 1105190 w 2630466"/>
                <a:gd name="connsiteY1201" fmla="*/ 527984 h 2928162"/>
                <a:gd name="connsiteX1202" fmla="*/ 1061523 w 2630466"/>
                <a:gd name="connsiteY1202" fmla="*/ 543385 h 2928162"/>
                <a:gd name="connsiteX1203" fmla="*/ 1065311 w 2630466"/>
                <a:gd name="connsiteY1203" fmla="*/ 545601 h 2928162"/>
                <a:gd name="connsiteX1204" fmla="*/ 1059611 w 2630466"/>
                <a:gd name="connsiteY1204" fmla="*/ 549989 h 2928162"/>
                <a:gd name="connsiteX1205" fmla="*/ 1099490 w 2630466"/>
                <a:gd name="connsiteY1205" fmla="*/ 532393 h 2928162"/>
                <a:gd name="connsiteX1206" fmla="*/ 1108977 w 2630466"/>
                <a:gd name="connsiteY1206" fmla="*/ 534587 h 2928162"/>
                <a:gd name="connsiteX1207" fmla="*/ 1101384 w 2630466"/>
                <a:gd name="connsiteY1207" fmla="*/ 543385 h 2928162"/>
                <a:gd name="connsiteX1208" fmla="*/ 1103296 w 2630466"/>
                <a:gd name="connsiteY1208" fmla="*/ 545601 h 2928162"/>
                <a:gd name="connsiteX1209" fmla="*/ 1118483 w 2630466"/>
                <a:gd name="connsiteY1209" fmla="*/ 541191 h 2928162"/>
                <a:gd name="connsiteX1210" fmla="*/ 1124183 w 2630466"/>
                <a:gd name="connsiteY1210" fmla="*/ 547795 h 2928162"/>
                <a:gd name="connsiteX1211" fmla="*/ 1120377 w 2630466"/>
                <a:gd name="connsiteY1211" fmla="*/ 561003 h 2928162"/>
                <a:gd name="connsiteX1212" fmla="*/ 1112783 w 2630466"/>
                <a:gd name="connsiteY1212" fmla="*/ 565391 h 2928162"/>
                <a:gd name="connsiteX1213" fmla="*/ 1116571 w 2630466"/>
                <a:gd name="connsiteY1213" fmla="*/ 569801 h 2928162"/>
                <a:gd name="connsiteX1214" fmla="*/ 1101384 w 2630466"/>
                <a:gd name="connsiteY1214" fmla="*/ 585202 h 2928162"/>
                <a:gd name="connsiteX1215" fmla="*/ 871632 w 2630466"/>
                <a:gd name="connsiteY1215" fmla="*/ 653392 h 2928162"/>
                <a:gd name="connsiteX1216" fmla="*/ 881138 w 2630466"/>
                <a:gd name="connsiteY1216" fmla="*/ 668794 h 2928162"/>
                <a:gd name="connsiteX1217" fmla="*/ 791892 w 2630466"/>
                <a:gd name="connsiteY1217" fmla="*/ 728185 h 2928162"/>
                <a:gd name="connsiteX1218" fmla="*/ 926698 w 2630466"/>
                <a:gd name="connsiteY1218" fmla="*/ 644594 h 2928162"/>
                <a:gd name="connsiteX1219" fmla="*/ 968471 w 2630466"/>
                <a:gd name="connsiteY1219" fmla="*/ 644594 h 2928162"/>
                <a:gd name="connsiteX1220" fmla="*/ 955178 w 2630466"/>
                <a:gd name="connsiteY1220" fmla="*/ 662190 h 2928162"/>
                <a:gd name="connsiteX1221" fmla="*/ 932398 w 2630466"/>
                <a:gd name="connsiteY1221" fmla="*/ 662190 h 2928162"/>
                <a:gd name="connsiteX1222" fmla="*/ 949478 w 2630466"/>
                <a:gd name="connsiteY1222" fmla="*/ 668794 h 2928162"/>
                <a:gd name="connsiteX1223" fmla="*/ 955995 w 2630466"/>
                <a:gd name="connsiteY1223" fmla="*/ 666900 h 2928162"/>
                <a:gd name="connsiteX1224" fmla="*/ 960878 w 2630466"/>
                <a:gd name="connsiteY1224" fmla="*/ 668794 h 2928162"/>
                <a:gd name="connsiteX1225" fmla="*/ 947585 w 2630466"/>
                <a:gd name="connsiteY1225" fmla="*/ 682001 h 2928162"/>
                <a:gd name="connsiteX1226" fmla="*/ 953284 w 2630466"/>
                <a:gd name="connsiteY1226" fmla="*/ 684195 h 2928162"/>
                <a:gd name="connsiteX1227" fmla="*/ 953284 w 2630466"/>
                <a:gd name="connsiteY1227" fmla="*/ 697381 h 2928162"/>
                <a:gd name="connsiteX1228" fmla="*/ 962772 w 2630466"/>
                <a:gd name="connsiteY1228" fmla="*/ 703985 h 2928162"/>
                <a:gd name="connsiteX1229" fmla="*/ 958984 w 2630466"/>
                <a:gd name="connsiteY1229" fmla="*/ 706201 h 2928162"/>
                <a:gd name="connsiteX1230" fmla="*/ 977977 w 2630466"/>
                <a:gd name="connsiteY1230" fmla="*/ 712783 h 2928162"/>
                <a:gd name="connsiteX1231" fmla="*/ 976065 w 2630466"/>
                <a:gd name="connsiteY1231" fmla="*/ 714999 h 2928162"/>
                <a:gd name="connsiteX1232" fmla="*/ 989358 w 2630466"/>
                <a:gd name="connsiteY1232" fmla="*/ 708395 h 2928162"/>
                <a:gd name="connsiteX1233" fmla="*/ 995058 w 2630466"/>
                <a:gd name="connsiteY1233" fmla="*/ 712783 h 2928162"/>
                <a:gd name="connsiteX1234" fmla="*/ 995058 w 2630466"/>
                <a:gd name="connsiteY1234" fmla="*/ 719387 h 2928162"/>
                <a:gd name="connsiteX1235" fmla="*/ 995058 w 2630466"/>
                <a:gd name="connsiteY1235" fmla="*/ 723797 h 2928162"/>
                <a:gd name="connsiteX1236" fmla="*/ 951391 w 2630466"/>
                <a:gd name="connsiteY1236" fmla="*/ 736983 h 2928162"/>
                <a:gd name="connsiteX1237" fmla="*/ 949478 w 2630466"/>
                <a:gd name="connsiteY1237" fmla="*/ 741392 h 2928162"/>
                <a:gd name="connsiteX1238" fmla="*/ 949478 w 2630466"/>
                <a:gd name="connsiteY1238" fmla="*/ 739198 h 2928162"/>
                <a:gd name="connsiteX1239" fmla="*/ 920998 w 2630466"/>
                <a:gd name="connsiteY1239" fmla="*/ 761183 h 2928162"/>
                <a:gd name="connsiteX1240" fmla="*/ 915317 w 2630466"/>
                <a:gd name="connsiteY1240" fmla="*/ 756794 h 2928162"/>
                <a:gd name="connsiteX1241" fmla="*/ 922911 w 2630466"/>
                <a:gd name="connsiteY1241" fmla="*/ 739198 h 2928162"/>
                <a:gd name="connsiteX1242" fmla="*/ 926698 w 2630466"/>
                <a:gd name="connsiteY1242" fmla="*/ 736983 h 2928162"/>
                <a:gd name="connsiteX1243" fmla="*/ 949478 w 2630466"/>
                <a:gd name="connsiteY1243" fmla="*/ 721581 h 2928162"/>
                <a:gd name="connsiteX1244" fmla="*/ 951391 w 2630466"/>
                <a:gd name="connsiteY1244" fmla="*/ 721581 h 2928162"/>
                <a:gd name="connsiteX1245" fmla="*/ 951391 w 2630466"/>
                <a:gd name="connsiteY1245" fmla="*/ 728185 h 2928162"/>
                <a:gd name="connsiteX1246" fmla="*/ 966578 w 2630466"/>
                <a:gd name="connsiteY1246" fmla="*/ 719387 h 2928162"/>
                <a:gd name="connsiteX1247" fmla="*/ 941885 w 2630466"/>
                <a:gd name="connsiteY1247" fmla="*/ 719387 h 2928162"/>
                <a:gd name="connsiteX1248" fmla="*/ 955178 w 2630466"/>
                <a:gd name="connsiteY1248" fmla="*/ 710589 h 2928162"/>
                <a:gd name="connsiteX1249" fmla="*/ 949478 w 2630466"/>
                <a:gd name="connsiteY1249" fmla="*/ 708395 h 2928162"/>
                <a:gd name="connsiteX1250" fmla="*/ 924804 w 2630466"/>
                <a:gd name="connsiteY1250" fmla="*/ 721581 h 2928162"/>
                <a:gd name="connsiteX1251" fmla="*/ 926698 w 2630466"/>
                <a:gd name="connsiteY1251" fmla="*/ 719387 h 2928162"/>
                <a:gd name="connsiteX1252" fmla="*/ 907705 w 2630466"/>
                <a:gd name="connsiteY1252" fmla="*/ 723797 h 2928162"/>
                <a:gd name="connsiteX1253" fmla="*/ 900112 w 2630466"/>
                <a:gd name="connsiteY1253" fmla="*/ 736983 h 2928162"/>
                <a:gd name="connsiteX1254" fmla="*/ 888731 w 2630466"/>
                <a:gd name="connsiteY1254" fmla="*/ 743587 h 2928162"/>
                <a:gd name="connsiteX1255" fmla="*/ 883031 w 2630466"/>
                <a:gd name="connsiteY1255" fmla="*/ 739198 h 2928162"/>
                <a:gd name="connsiteX1256" fmla="*/ 881138 w 2630466"/>
                <a:gd name="connsiteY1256" fmla="*/ 745781 h 2928162"/>
                <a:gd name="connsiteX1257" fmla="*/ 877332 w 2630466"/>
                <a:gd name="connsiteY1257" fmla="*/ 743587 h 2928162"/>
                <a:gd name="connsiteX1258" fmla="*/ 879225 w 2630466"/>
                <a:gd name="connsiteY1258" fmla="*/ 741392 h 2928162"/>
                <a:gd name="connsiteX1259" fmla="*/ 879225 w 2630466"/>
                <a:gd name="connsiteY1259" fmla="*/ 739198 h 2928162"/>
                <a:gd name="connsiteX1260" fmla="*/ 864039 w 2630466"/>
                <a:gd name="connsiteY1260" fmla="*/ 752385 h 2928162"/>
                <a:gd name="connsiteX1261" fmla="*/ 862145 w 2630466"/>
                <a:gd name="connsiteY1261" fmla="*/ 754600 h 2928162"/>
                <a:gd name="connsiteX1262" fmla="*/ 862145 w 2630466"/>
                <a:gd name="connsiteY1262" fmla="*/ 750190 h 2928162"/>
                <a:gd name="connsiteX1263" fmla="*/ 860251 w 2630466"/>
                <a:gd name="connsiteY1263" fmla="*/ 754600 h 2928162"/>
                <a:gd name="connsiteX1264" fmla="*/ 860251 w 2630466"/>
                <a:gd name="connsiteY1264" fmla="*/ 752385 h 2928162"/>
                <a:gd name="connsiteX1265" fmla="*/ 858339 w 2630466"/>
                <a:gd name="connsiteY1265" fmla="*/ 756794 h 2928162"/>
                <a:gd name="connsiteX1266" fmla="*/ 856445 w 2630466"/>
                <a:gd name="connsiteY1266" fmla="*/ 754600 h 2928162"/>
                <a:gd name="connsiteX1267" fmla="*/ 831771 w 2630466"/>
                <a:gd name="connsiteY1267" fmla="*/ 787598 h 2928162"/>
                <a:gd name="connsiteX1268" fmla="*/ 837452 w 2630466"/>
                <a:gd name="connsiteY1268" fmla="*/ 798590 h 2928162"/>
                <a:gd name="connsiteX1269" fmla="*/ 841258 w 2630466"/>
                <a:gd name="connsiteY1269" fmla="*/ 791986 h 2928162"/>
                <a:gd name="connsiteX1270" fmla="*/ 843152 w 2630466"/>
                <a:gd name="connsiteY1270" fmla="*/ 800784 h 2928162"/>
                <a:gd name="connsiteX1271" fmla="*/ 831771 w 2630466"/>
                <a:gd name="connsiteY1271" fmla="*/ 803000 h 2928162"/>
                <a:gd name="connsiteX1272" fmla="*/ 833665 w 2630466"/>
                <a:gd name="connsiteY1272" fmla="*/ 800784 h 2928162"/>
                <a:gd name="connsiteX1273" fmla="*/ 824159 w 2630466"/>
                <a:gd name="connsiteY1273" fmla="*/ 805194 h 2928162"/>
                <a:gd name="connsiteX1274" fmla="*/ 826071 w 2630466"/>
                <a:gd name="connsiteY1274" fmla="*/ 798590 h 2928162"/>
                <a:gd name="connsiteX1275" fmla="*/ 824159 w 2630466"/>
                <a:gd name="connsiteY1275" fmla="*/ 800784 h 2928162"/>
                <a:gd name="connsiteX1276" fmla="*/ 822265 w 2630466"/>
                <a:gd name="connsiteY1276" fmla="*/ 798590 h 2928162"/>
                <a:gd name="connsiteX1277" fmla="*/ 776705 w 2630466"/>
                <a:gd name="connsiteY1277" fmla="*/ 820595 h 2928162"/>
                <a:gd name="connsiteX1278" fmla="*/ 778599 w 2630466"/>
                <a:gd name="connsiteY1278" fmla="*/ 809582 h 2928162"/>
                <a:gd name="connsiteX1279" fmla="*/ 772899 w 2630466"/>
                <a:gd name="connsiteY1279" fmla="*/ 822789 h 2928162"/>
                <a:gd name="connsiteX1280" fmla="*/ 774793 w 2630466"/>
                <a:gd name="connsiteY1280" fmla="*/ 827199 h 2928162"/>
                <a:gd name="connsiteX1281" fmla="*/ 771005 w 2630466"/>
                <a:gd name="connsiteY1281" fmla="*/ 835997 h 2928162"/>
                <a:gd name="connsiteX1282" fmla="*/ 750119 w 2630466"/>
                <a:gd name="connsiteY1282" fmla="*/ 857981 h 2928162"/>
                <a:gd name="connsiteX1283" fmla="*/ 744419 w 2630466"/>
                <a:gd name="connsiteY1283" fmla="*/ 846989 h 2928162"/>
                <a:gd name="connsiteX1284" fmla="*/ 744419 w 2630466"/>
                <a:gd name="connsiteY1284" fmla="*/ 871189 h 2928162"/>
                <a:gd name="connsiteX1285" fmla="*/ 725426 w 2630466"/>
                <a:gd name="connsiteY1285" fmla="*/ 899798 h 2928162"/>
                <a:gd name="connsiteX1286" fmla="*/ 733020 w 2630466"/>
                <a:gd name="connsiteY1286" fmla="*/ 879987 h 2928162"/>
                <a:gd name="connsiteX1287" fmla="*/ 731126 w 2630466"/>
                <a:gd name="connsiteY1287" fmla="*/ 879987 h 2928162"/>
                <a:gd name="connsiteX1288" fmla="*/ 731126 w 2630466"/>
                <a:gd name="connsiteY1288" fmla="*/ 875599 h 2928162"/>
                <a:gd name="connsiteX1289" fmla="*/ 733020 w 2630466"/>
                <a:gd name="connsiteY1289" fmla="*/ 871189 h 2928162"/>
                <a:gd name="connsiteX1290" fmla="*/ 733020 w 2630466"/>
                <a:gd name="connsiteY1290" fmla="*/ 866779 h 2928162"/>
                <a:gd name="connsiteX1291" fmla="*/ 727338 w 2630466"/>
                <a:gd name="connsiteY1291" fmla="*/ 864585 h 2928162"/>
                <a:gd name="connsiteX1292" fmla="*/ 733020 w 2630466"/>
                <a:gd name="connsiteY1292" fmla="*/ 855787 h 2928162"/>
                <a:gd name="connsiteX1293" fmla="*/ 731126 w 2630466"/>
                <a:gd name="connsiteY1293" fmla="*/ 855787 h 2928162"/>
                <a:gd name="connsiteX1294" fmla="*/ 738719 w 2630466"/>
                <a:gd name="connsiteY1294" fmla="*/ 849183 h 2928162"/>
                <a:gd name="connsiteX1295" fmla="*/ 736826 w 2630466"/>
                <a:gd name="connsiteY1295" fmla="*/ 849183 h 2928162"/>
                <a:gd name="connsiteX1296" fmla="*/ 738719 w 2630466"/>
                <a:gd name="connsiteY1296" fmla="*/ 846989 h 2928162"/>
                <a:gd name="connsiteX1297" fmla="*/ 738719 w 2630466"/>
                <a:gd name="connsiteY1297" fmla="*/ 844795 h 2928162"/>
                <a:gd name="connsiteX1298" fmla="*/ 733020 w 2630466"/>
                <a:gd name="connsiteY1298" fmla="*/ 849183 h 2928162"/>
                <a:gd name="connsiteX1299" fmla="*/ 733020 w 2630466"/>
                <a:gd name="connsiteY1299" fmla="*/ 846989 h 2928162"/>
                <a:gd name="connsiteX1300" fmla="*/ 731126 w 2630466"/>
                <a:gd name="connsiteY1300" fmla="*/ 851399 h 2928162"/>
                <a:gd name="connsiteX1301" fmla="*/ 731126 w 2630466"/>
                <a:gd name="connsiteY1301" fmla="*/ 849183 h 2928162"/>
                <a:gd name="connsiteX1302" fmla="*/ 727338 w 2630466"/>
                <a:gd name="connsiteY1302" fmla="*/ 851399 h 2928162"/>
                <a:gd name="connsiteX1303" fmla="*/ 725426 w 2630466"/>
                <a:gd name="connsiteY1303" fmla="*/ 871189 h 2928162"/>
                <a:gd name="connsiteX1304" fmla="*/ 721639 w 2630466"/>
                <a:gd name="connsiteY1304" fmla="*/ 866779 h 2928162"/>
                <a:gd name="connsiteX1305" fmla="*/ 723532 w 2630466"/>
                <a:gd name="connsiteY1305" fmla="*/ 877793 h 2928162"/>
                <a:gd name="connsiteX1306" fmla="*/ 717833 w 2630466"/>
                <a:gd name="connsiteY1306" fmla="*/ 871189 h 2928162"/>
                <a:gd name="connsiteX1307" fmla="*/ 715939 w 2630466"/>
                <a:gd name="connsiteY1307" fmla="*/ 873383 h 2928162"/>
                <a:gd name="connsiteX1308" fmla="*/ 715939 w 2630466"/>
                <a:gd name="connsiteY1308" fmla="*/ 868995 h 2928162"/>
                <a:gd name="connsiteX1309" fmla="*/ 712133 w 2630466"/>
                <a:gd name="connsiteY1309" fmla="*/ 871189 h 2928162"/>
                <a:gd name="connsiteX1310" fmla="*/ 717833 w 2630466"/>
                <a:gd name="connsiteY1310" fmla="*/ 860197 h 2928162"/>
                <a:gd name="connsiteX1311" fmla="*/ 710239 w 2630466"/>
                <a:gd name="connsiteY1311" fmla="*/ 871189 h 2928162"/>
                <a:gd name="connsiteX1312" fmla="*/ 721639 w 2630466"/>
                <a:gd name="connsiteY1312" fmla="*/ 877793 h 2928162"/>
                <a:gd name="connsiteX1313" fmla="*/ 721639 w 2630466"/>
                <a:gd name="connsiteY1313" fmla="*/ 886591 h 2928162"/>
                <a:gd name="connsiteX1314" fmla="*/ 712133 w 2630466"/>
                <a:gd name="connsiteY1314" fmla="*/ 875599 h 2928162"/>
                <a:gd name="connsiteX1315" fmla="*/ 721639 w 2630466"/>
                <a:gd name="connsiteY1315" fmla="*/ 888785 h 2928162"/>
                <a:gd name="connsiteX1316" fmla="*/ 719726 w 2630466"/>
                <a:gd name="connsiteY1316" fmla="*/ 890979 h 2928162"/>
                <a:gd name="connsiteX1317" fmla="*/ 714045 w 2630466"/>
                <a:gd name="connsiteY1317" fmla="*/ 890979 h 2928162"/>
                <a:gd name="connsiteX1318" fmla="*/ 715939 w 2630466"/>
                <a:gd name="connsiteY1318" fmla="*/ 901992 h 2928162"/>
                <a:gd name="connsiteX1319" fmla="*/ 714045 w 2630466"/>
                <a:gd name="connsiteY1319" fmla="*/ 897583 h 2928162"/>
                <a:gd name="connsiteX1320" fmla="*/ 706452 w 2630466"/>
                <a:gd name="connsiteY1320" fmla="*/ 895389 h 2928162"/>
                <a:gd name="connsiteX1321" fmla="*/ 715939 w 2630466"/>
                <a:gd name="connsiteY1321" fmla="*/ 901992 h 2928162"/>
                <a:gd name="connsiteX1322" fmla="*/ 719726 w 2630466"/>
                <a:gd name="connsiteY1322" fmla="*/ 904186 h 2928162"/>
                <a:gd name="connsiteX1323" fmla="*/ 721639 w 2630466"/>
                <a:gd name="connsiteY1323" fmla="*/ 915179 h 2928162"/>
                <a:gd name="connsiteX1324" fmla="*/ 721639 w 2630466"/>
                <a:gd name="connsiteY1324" fmla="*/ 921782 h 2928162"/>
                <a:gd name="connsiteX1325" fmla="*/ 717833 w 2630466"/>
                <a:gd name="connsiteY1325" fmla="*/ 919588 h 2928162"/>
                <a:gd name="connsiteX1326" fmla="*/ 715939 w 2630466"/>
                <a:gd name="connsiteY1326" fmla="*/ 921782 h 2928162"/>
                <a:gd name="connsiteX1327" fmla="*/ 708346 w 2630466"/>
                <a:gd name="connsiteY1327" fmla="*/ 919588 h 2928162"/>
                <a:gd name="connsiteX1328" fmla="*/ 706452 w 2630466"/>
                <a:gd name="connsiteY1328" fmla="*/ 926192 h 2928162"/>
                <a:gd name="connsiteX1329" fmla="*/ 715939 w 2630466"/>
                <a:gd name="connsiteY1329" fmla="*/ 932796 h 2928162"/>
                <a:gd name="connsiteX1330" fmla="*/ 721639 w 2630466"/>
                <a:gd name="connsiteY1330" fmla="*/ 926192 h 2928162"/>
                <a:gd name="connsiteX1331" fmla="*/ 719726 w 2630466"/>
                <a:gd name="connsiteY1331" fmla="*/ 932796 h 2928162"/>
                <a:gd name="connsiteX1332" fmla="*/ 698840 w 2630466"/>
                <a:gd name="connsiteY1332" fmla="*/ 934990 h 2928162"/>
                <a:gd name="connsiteX1333" fmla="*/ 704540 w 2630466"/>
                <a:gd name="connsiteY1333" fmla="*/ 943788 h 2928162"/>
                <a:gd name="connsiteX1334" fmla="*/ 696946 w 2630466"/>
                <a:gd name="connsiteY1334" fmla="*/ 943788 h 2928162"/>
                <a:gd name="connsiteX1335" fmla="*/ 706452 w 2630466"/>
                <a:gd name="connsiteY1335" fmla="*/ 948198 h 2928162"/>
                <a:gd name="connsiteX1336" fmla="*/ 689353 w 2630466"/>
                <a:gd name="connsiteY1336" fmla="*/ 952586 h 2928162"/>
                <a:gd name="connsiteX1337" fmla="*/ 677953 w 2630466"/>
                <a:gd name="connsiteY1337" fmla="*/ 970182 h 2928162"/>
                <a:gd name="connsiteX1338" fmla="*/ 677953 w 2630466"/>
                <a:gd name="connsiteY1338" fmla="*/ 965793 h 2928162"/>
                <a:gd name="connsiteX1339" fmla="*/ 653279 w 2630466"/>
                <a:gd name="connsiteY1339" fmla="*/ 985583 h 2928162"/>
                <a:gd name="connsiteX1340" fmla="*/ 653279 w 2630466"/>
                <a:gd name="connsiteY1340" fmla="*/ 983389 h 2928162"/>
                <a:gd name="connsiteX1341" fmla="*/ 626693 w 2630466"/>
                <a:gd name="connsiteY1341" fmla="*/ 1003179 h 2928162"/>
                <a:gd name="connsiteX1342" fmla="*/ 626693 w 2630466"/>
                <a:gd name="connsiteY1342" fmla="*/ 1005395 h 2928162"/>
                <a:gd name="connsiteX1343" fmla="*/ 624799 w 2630466"/>
                <a:gd name="connsiteY1343" fmla="*/ 1007589 h 2928162"/>
                <a:gd name="connsiteX1344" fmla="*/ 624799 w 2630466"/>
                <a:gd name="connsiteY1344" fmla="*/ 1003179 h 2928162"/>
                <a:gd name="connsiteX1345" fmla="*/ 613400 w 2630466"/>
                <a:gd name="connsiteY1345" fmla="*/ 1025185 h 2928162"/>
                <a:gd name="connsiteX1346" fmla="*/ 609613 w 2630466"/>
                <a:gd name="connsiteY1346" fmla="*/ 1027379 h 2928162"/>
                <a:gd name="connsiteX1347" fmla="*/ 611506 w 2630466"/>
                <a:gd name="connsiteY1347" fmla="*/ 1091180 h 2928162"/>
                <a:gd name="connsiteX1348" fmla="*/ 608016 w 2630466"/>
                <a:gd name="connsiteY1348" fmla="*/ 1095224 h 2928162"/>
                <a:gd name="connsiteX1349" fmla="*/ 609538 w 2630466"/>
                <a:gd name="connsiteY1349" fmla="*/ 1148464 h 2928162"/>
                <a:gd name="connsiteX1350" fmla="*/ 598213 w 2630466"/>
                <a:gd name="connsiteY1350" fmla="*/ 1163779 h 2928162"/>
                <a:gd name="connsiteX1351" fmla="*/ 594407 w 2630466"/>
                <a:gd name="connsiteY1351" fmla="*/ 1163779 h 2928162"/>
                <a:gd name="connsiteX1352" fmla="*/ 571627 w 2630466"/>
                <a:gd name="connsiteY1352" fmla="*/ 1113186 h 2928162"/>
                <a:gd name="connsiteX1353" fmla="*/ 579220 w 2630466"/>
                <a:gd name="connsiteY1353" fmla="*/ 1104388 h 2928162"/>
                <a:gd name="connsiteX1354" fmla="*/ 575433 w 2630466"/>
                <a:gd name="connsiteY1354" fmla="*/ 1102194 h 2928162"/>
                <a:gd name="connsiteX1355" fmla="*/ 571627 w 2630466"/>
                <a:gd name="connsiteY1355" fmla="*/ 1108776 h 2928162"/>
                <a:gd name="connsiteX1356" fmla="*/ 577327 w 2630466"/>
                <a:gd name="connsiteY1356" fmla="*/ 1080188 h 2928162"/>
                <a:gd name="connsiteX1357" fmla="*/ 567839 w 2630466"/>
                <a:gd name="connsiteY1357" fmla="*/ 1064786 h 2928162"/>
                <a:gd name="connsiteX1358" fmla="*/ 538431 w 2630466"/>
                <a:gd name="connsiteY1358" fmla="*/ 1062657 h 2928162"/>
                <a:gd name="connsiteX1359" fmla="*/ 535553 w 2630466"/>
                <a:gd name="connsiteY1359" fmla="*/ 1055988 h 2928162"/>
                <a:gd name="connsiteX1360" fmla="*/ 537447 w 2630466"/>
                <a:gd name="connsiteY1360" fmla="*/ 1051579 h 2928162"/>
                <a:gd name="connsiteX1361" fmla="*/ 524154 w 2630466"/>
                <a:gd name="connsiteY1361" fmla="*/ 1049385 h 2928162"/>
                <a:gd name="connsiteX1362" fmla="*/ 510861 w 2630466"/>
                <a:gd name="connsiteY1362" fmla="*/ 1051579 h 2928162"/>
                <a:gd name="connsiteX1363" fmla="*/ 516561 w 2630466"/>
                <a:gd name="connsiteY1363" fmla="*/ 1044996 h 2928162"/>
                <a:gd name="connsiteX1364" fmla="*/ 507073 w 2630466"/>
                <a:gd name="connsiteY1364" fmla="*/ 1051579 h 2928162"/>
                <a:gd name="connsiteX1365" fmla="*/ 507073 w 2630466"/>
                <a:gd name="connsiteY1365" fmla="*/ 1049385 h 2928162"/>
                <a:gd name="connsiteX1366" fmla="*/ 497586 w 2630466"/>
                <a:gd name="connsiteY1366" fmla="*/ 1053794 h 2928162"/>
                <a:gd name="connsiteX1367" fmla="*/ 499480 w 2630466"/>
                <a:gd name="connsiteY1367" fmla="*/ 1042781 h 2928162"/>
                <a:gd name="connsiteX1368" fmla="*/ 457707 w 2630466"/>
                <a:gd name="connsiteY1368" fmla="*/ 1055988 h 2928162"/>
                <a:gd name="connsiteX1369" fmla="*/ 471000 w 2630466"/>
                <a:gd name="connsiteY1369" fmla="*/ 1053794 h 2928162"/>
                <a:gd name="connsiteX1370" fmla="*/ 469088 w 2630466"/>
                <a:gd name="connsiteY1370" fmla="*/ 1060377 h 2928162"/>
                <a:gd name="connsiteX1371" fmla="*/ 474788 w 2630466"/>
                <a:gd name="connsiteY1371" fmla="*/ 1055988 h 2928162"/>
                <a:gd name="connsiteX1372" fmla="*/ 467194 w 2630466"/>
                <a:gd name="connsiteY1372" fmla="*/ 1069196 h 2928162"/>
                <a:gd name="connsiteX1373" fmla="*/ 472894 w 2630466"/>
                <a:gd name="connsiteY1373" fmla="*/ 1080188 h 2928162"/>
                <a:gd name="connsiteX1374" fmla="*/ 469088 w 2630466"/>
                <a:gd name="connsiteY1374" fmla="*/ 1080188 h 2928162"/>
                <a:gd name="connsiteX1375" fmla="*/ 459601 w 2630466"/>
                <a:gd name="connsiteY1375" fmla="*/ 1069196 h 2928162"/>
                <a:gd name="connsiteX1376" fmla="*/ 455813 w 2630466"/>
                <a:gd name="connsiteY1376" fmla="*/ 1077994 h 2928162"/>
                <a:gd name="connsiteX1377" fmla="*/ 440608 w 2630466"/>
                <a:gd name="connsiteY1377" fmla="*/ 1073584 h 2928162"/>
                <a:gd name="connsiteX1378" fmla="*/ 442520 w 2630466"/>
                <a:gd name="connsiteY1378" fmla="*/ 1073584 h 2928162"/>
                <a:gd name="connsiteX1379" fmla="*/ 442520 w 2630466"/>
                <a:gd name="connsiteY1379" fmla="*/ 1066980 h 2928162"/>
                <a:gd name="connsiteX1380" fmla="*/ 433014 w 2630466"/>
                <a:gd name="connsiteY1380" fmla="*/ 1062592 h 2928162"/>
                <a:gd name="connsiteX1381" fmla="*/ 429227 w 2630466"/>
                <a:gd name="connsiteY1381" fmla="*/ 1066980 h 2928162"/>
                <a:gd name="connsiteX1382" fmla="*/ 402641 w 2630466"/>
                <a:gd name="connsiteY1382" fmla="*/ 1058183 h 2928162"/>
                <a:gd name="connsiteX1383" fmla="*/ 383648 w 2630466"/>
                <a:gd name="connsiteY1383" fmla="*/ 1071390 h 2928162"/>
                <a:gd name="connsiteX1384" fmla="*/ 389348 w 2630466"/>
                <a:gd name="connsiteY1384" fmla="*/ 1066980 h 2928162"/>
                <a:gd name="connsiteX1385" fmla="*/ 385542 w 2630466"/>
                <a:gd name="connsiteY1385" fmla="*/ 1066980 h 2928162"/>
                <a:gd name="connsiteX1386" fmla="*/ 385542 w 2630466"/>
                <a:gd name="connsiteY1386" fmla="*/ 1062592 h 2928162"/>
                <a:gd name="connsiteX1387" fmla="*/ 381754 w 2630466"/>
                <a:gd name="connsiteY1387" fmla="*/ 1069196 h 2928162"/>
                <a:gd name="connsiteX1388" fmla="*/ 381754 w 2630466"/>
                <a:gd name="connsiteY1388" fmla="*/ 1073584 h 2928162"/>
                <a:gd name="connsiteX1389" fmla="*/ 360868 w 2630466"/>
                <a:gd name="connsiteY1389" fmla="*/ 1088986 h 2928162"/>
                <a:gd name="connsiteX1390" fmla="*/ 351381 w 2630466"/>
                <a:gd name="connsiteY1390" fmla="*/ 1086792 h 2928162"/>
                <a:gd name="connsiteX1391" fmla="*/ 353274 w 2630466"/>
                <a:gd name="connsiteY1391" fmla="*/ 1091180 h 2928162"/>
                <a:gd name="connsiteX1392" fmla="*/ 347575 w 2630466"/>
                <a:gd name="connsiteY1392" fmla="*/ 1093396 h 2928162"/>
                <a:gd name="connsiteX1393" fmla="*/ 343769 w 2630466"/>
                <a:gd name="connsiteY1393" fmla="*/ 1097784 h 2928162"/>
                <a:gd name="connsiteX1394" fmla="*/ 339981 w 2630466"/>
                <a:gd name="connsiteY1394" fmla="*/ 1099978 h 2928162"/>
                <a:gd name="connsiteX1395" fmla="*/ 341875 w 2630466"/>
                <a:gd name="connsiteY1395" fmla="*/ 1099978 h 2928162"/>
                <a:gd name="connsiteX1396" fmla="*/ 336175 w 2630466"/>
                <a:gd name="connsiteY1396" fmla="*/ 1104388 h 2928162"/>
                <a:gd name="connsiteX1397" fmla="*/ 336175 w 2630466"/>
                <a:gd name="connsiteY1397" fmla="*/ 1108776 h 2928162"/>
                <a:gd name="connsiteX1398" fmla="*/ 326688 w 2630466"/>
                <a:gd name="connsiteY1398" fmla="*/ 1113186 h 2928162"/>
                <a:gd name="connsiteX1399" fmla="*/ 330494 w 2630466"/>
                <a:gd name="connsiteY1399" fmla="*/ 1121984 h 2928162"/>
                <a:gd name="connsiteX1400" fmla="*/ 311501 w 2630466"/>
                <a:gd name="connsiteY1400" fmla="*/ 1247392 h 2928162"/>
                <a:gd name="connsiteX1401" fmla="*/ 307695 w 2630466"/>
                <a:gd name="connsiteY1401" fmla="*/ 1234184 h 2928162"/>
                <a:gd name="connsiteX1402" fmla="*/ 311501 w 2630466"/>
                <a:gd name="connsiteY1402" fmla="*/ 1251780 h 2928162"/>
                <a:gd name="connsiteX1403" fmla="*/ 311501 w 2630466"/>
                <a:gd name="connsiteY1403" fmla="*/ 1247392 h 2928162"/>
                <a:gd name="connsiteX1404" fmla="*/ 332388 w 2630466"/>
                <a:gd name="connsiteY1404" fmla="*/ 1306783 h 2928162"/>
                <a:gd name="connsiteX1405" fmla="*/ 328582 w 2630466"/>
                <a:gd name="connsiteY1405" fmla="*/ 1304589 h 2928162"/>
                <a:gd name="connsiteX1406" fmla="*/ 334281 w 2630466"/>
                <a:gd name="connsiteY1406" fmla="*/ 1308977 h 2928162"/>
                <a:gd name="connsiteX1407" fmla="*/ 332388 w 2630466"/>
                <a:gd name="connsiteY1407" fmla="*/ 1306783 h 2928162"/>
                <a:gd name="connsiteX1408" fmla="*/ 349468 w 2630466"/>
                <a:gd name="connsiteY1408" fmla="*/ 1317775 h 2928162"/>
                <a:gd name="connsiteX1409" fmla="*/ 404534 w 2630466"/>
                <a:gd name="connsiteY1409" fmla="*/ 1311193 h 2928162"/>
                <a:gd name="connsiteX1410" fmla="*/ 406428 w 2630466"/>
                <a:gd name="connsiteY1410" fmla="*/ 1304589 h 2928162"/>
                <a:gd name="connsiteX1411" fmla="*/ 402641 w 2630466"/>
                <a:gd name="connsiteY1411" fmla="*/ 1304589 h 2928162"/>
                <a:gd name="connsiteX1412" fmla="*/ 414040 w 2630466"/>
                <a:gd name="connsiteY1412" fmla="*/ 1295791 h 2928162"/>
                <a:gd name="connsiteX1413" fmla="*/ 431121 w 2630466"/>
                <a:gd name="connsiteY1413" fmla="*/ 1253974 h 2928162"/>
                <a:gd name="connsiteX1414" fmla="*/ 478594 w 2630466"/>
                <a:gd name="connsiteY1414" fmla="*/ 1247392 h 2928162"/>
                <a:gd name="connsiteX1415" fmla="*/ 480487 w 2630466"/>
                <a:gd name="connsiteY1415" fmla="*/ 1264988 h 2928162"/>
                <a:gd name="connsiteX1416" fmla="*/ 472894 w 2630466"/>
                <a:gd name="connsiteY1416" fmla="*/ 1282584 h 2928162"/>
                <a:gd name="connsiteX1417" fmla="*/ 472894 w 2630466"/>
                <a:gd name="connsiteY1417" fmla="*/ 1289187 h 2928162"/>
                <a:gd name="connsiteX1418" fmla="*/ 467194 w 2630466"/>
                <a:gd name="connsiteY1418" fmla="*/ 1295791 h 2928162"/>
                <a:gd name="connsiteX1419" fmla="*/ 471000 w 2630466"/>
                <a:gd name="connsiteY1419" fmla="*/ 1293576 h 2928162"/>
                <a:gd name="connsiteX1420" fmla="*/ 461494 w 2630466"/>
                <a:gd name="connsiteY1420" fmla="*/ 1317775 h 2928162"/>
                <a:gd name="connsiteX1421" fmla="*/ 459601 w 2630466"/>
                <a:gd name="connsiteY1421" fmla="*/ 1304589 h 2928162"/>
                <a:gd name="connsiteX1422" fmla="*/ 453901 w 2630466"/>
                <a:gd name="connsiteY1422" fmla="*/ 1315581 h 2928162"/>
                <a:gd name="connsiteX1423" fmla="*/ 452007 w 2630466"/>
                <a:gd name="connsiteY1423" fmla="*/ 1350773 h 2928162"/>
                <a:gd name="connsiteX1424" fmla="*/ 438714 w 2630466"/>
                <a:gd name="connsiteY1424" fmla="*/ 1368390 h 2928162"/>
                <a:gd name="connsiteX1425" fmla="*/ 512773 w 2630466"/>
                <a:gd name="connsiteY1425" fmla="*/ 1370584 h 2928162"/>
                <a:gd name="connsiteX1426" fmla="*/ 524154 w 2630466"/>
                <a:gd name="connsiteY1426" fmla="*/ 1381576 h 2928162"/>
                <a:gd name="connsiteX1427" fmla="*/ 518473 w 2630466"/>
                <a:gd name="connsiteY1427" fmla="*/ 1379382 h 2928162"/>
                <a:gd name="connsiteX1428" fmla="*/ 526066 w 2630466"/>
                <a:gd name="connsiteY1428" fmla="*/ 1383792 h 2928162"/>
                <a:gd name="connsiteX1429" fmla="*/ 529854 w 2630466"/>
                <a:gd name="connsiteY1429" fmla="*/ 1392590 h 2928162"/>
                <a:gd name="connsiteX1430" fmla="*/ 522260 w 2630466"/>
                <a:gd name="connsiteY1430" fmla="*/ 1445378 h 2928162"/>
                <a:gd name="connsiteX1431" fmla="*/ 522260 w 2630466"/>
                <a:gd name="connsiteY1431" fmla="*/ 1440989 h 2928162"/>
                <a:gd name="connsiteX1432" fmla="*/ 520367 w 2630466"/>
                <a:gd name="connsiteY1432" fmla="*/ 1456391 h 2928162"/>
                <a:gd name="connsiteX1433" fmla="*/ 518473 w 2630466"/>
                <a:gd name="connsiteY1433" fmla="*/ 1454175 h 2928162"/>
                <a:gd name="connsiteX1434" fmla="*/ 514667 w 2630466"/>
                <a:gd name="connsiteY1434" fmla="*/ 1471771 h 2928162"/>
                <a:gd name="connsiteX1435" fmla="*/ 546953 w 2630466"/>
                <a:gd name="connsiteY1435" fmla="*/ 1524580 h 2928162"/>
                <a:gd name="connsiteX1436" fmla="*/ 545041 w 2630466"/>
                <a:gd name="connsiteY1436" fmla="*/ 1520171 h 2928162"/>
                <a:gd name="connsiteX1437" fmla="*/ 564033 w 2630466"/>
                <a:gd name="connsiteY1437" fmla="*/ 1524580 h 2928162"/>
                <a:gd name="connsiteX1438" fmla="*/ 583026 w 2630466"/>
                <a:gd name="connsiteY1438" fmla="*/ 1511373 h 2928162"/>
                <a:gd name="connsiteX1439" fmla="*/ 600107 w 2630466"/>
                <a:gd name="connsiteY1439" fmla="*/ 1513588 h 2928162"/>
                <a:gd name="connsiteX1440" fmla="*/ 628587 w 2630466"/>
                <a:gd name="connsiteY1440" fmla="*/ 1546586 h 2928162"/>
                <a:gd name="connsiteX1441" fmla="*/ 630499 w 2630466"/>
                <a:gd name="connsiteY1441" fmla="*/ 1531184 h 2928162"/>
                <a:gd name="connsiteX1442" fmla="*/ 647580 w 2630466"/>
                <a:gd name="connsiteY1442" fmla="*/ 1513588 h 2928162"/>
                <a:gd name="connsiteX1443" fmla="*/ 653279 w 2630466"/>
                <a:gd name="connsiteY1443" fmla="*/ 1495971 h 2928162"/>
                <a:gd name="connsiteX1444" fmla="*/ 651386 w 2630466"/>
                <a:gd name="connsiteY1444" fmla="*/ 1498187 h 2928162"/>
                <a:gd name="connsiteX1445" fmla="*/ 666572 w 2630466"/>
                <a:gd name="connsiteY1445" fmla="*/ 1476181 h 2928162"/>
                <a:gd name="connsiteX1446" fmla="*/ 674166 w 2630466"/>
                <a:gd name="connsiteY1446" fmla="*/ 1478375 h 2928162"/>
                <a:gd name="connsiteX1447" fmla="*/ 674166 w 2630466"/>
                <a:gd name="connsiteY1447" fmla="*/ 1482785 h 2928162"/>
                <a:gd name="connsiteX1448" fmla="*/ 723532 w 2630466"/>
                <a:gd name="connsiteY1448" fmla="*/ 1447572 h 2928162"/>
                <a:gd name="connsiteX1449" fmla="*/ 727338 w 2630466"/>
                <a:gd name="connsiteY1449" fmla="*/ 1458585 h 2928162"/>
                <a:gd name="connsiteX1450" fmla="*/ 715939 w 2630466"/>
                <a:gd name="connsiteY1450" fmla="*/ 1465189 h 2928162"/>
                <a:gd name="connsiteX1451" fmla="*/ 719726 w 2630466"/>
                <a:gd name="connsiteY1451" fmla="*/ 1478375 h 2928162"/>
                <a:gd name="connsiteX1452" fmla="*/ 717833 w 2630466"/>
                <a:gd name="connsiteY1452" fmla="*/ 1478375 h 2928162"/>
                <a:gd name="connsiteX1453" fmla="*/ 719726 w 2630466"/>
                <a:gd name="connsiteY1453" fmla="*/ 1489389 h 2928162"/>
                <a:gd name="connsiteX1454" fmla="*/ 714045 w 2630466"/>
                <a:gd name="connsiteY1454" fmla="*/ 1498187 h 2928162"/>
                <a:gd name="connsiteX1455" fmla="*/ 715939 w 2630466"/>
                <a:gd name="connsiteY1455" fmla="*/ 1513588 h 2928162"/>
                <a:gd name="connsiteX1456" fmla="*/ 723532 w 2630466"/>
                <a:gd name="connsiteY1456" fmla="*/ 1520171 h 2928162"/>
                <a:gd name="connsiteX1457" fmla="*/ 729232 w 2630466"/>
                <a:gd name="connsiteY1457" fmla="*/ 1506985 h 2928162"/>
                <a:gd name="connsiteX1458" fmla="*/ 721639 w 2630466"/>
                <a:gd name="connsiteY1458" fmla="*/ 1489389 h 2928162"/>
                <a:gd name="connsiteX1459" fmla="*/ 725426 w 2630466"/>
                <a:gd name="connsiteY1459" fmla="*/ 1478375 h 2928162"/>
                <a:gd name="connsiteX1460" fmla="*/ 752012 w 2630466"/>
                <a:gd name="connsiteY1460" fmla="*/ 1465189 h 2928162"/>
                <a:gd name="connsiteX1461" fmla="*/ 744419 w 2630466"/>
                <a:gd name="connsiteY1461" fmla="*/ 1456391 h 2928162"/>
                <a:gd name="connsiteX1462" fmla="*/ 752012 w 2630466"/>
                <a:gd name="connsiteY1462" fmla="*/ 1456391 h 2928162"/>
                <a:gd name="connsiteX1463" fmla="*/ 757712 w 2630466"/>
                <a:gd name="connsiteY1463" fmla="*/ 1467383 h 2928162"/>
                <a:gd name="connsiteX1464" fmla="*/ 772899 w 2630466"/>
                <a:gd name="connsiteY1464" fmla="*/ 1473987 h 2928162"/>
                <a:gd name="connsiteX1465" fmla="*/ 776705 w 2630466"/>
                <a:gd name="connsiteY1465" fmla="*/ 1487173 h 2928162"/>
                <a:gd name="connsiteX1466" fmla="*/ 812778 w 2630466"/>
                <a:gd name="connsiteY1466" fmla="*/ 1487173 h 2928162"/>
                <a:gd name="connsiteX1467" fmla="*/ 816566 w 2630466"/>
                <a:gd name="connsiteY1467" fmla="*/ 1493777 h 2928162"/>
                <a:gd name="connsiteX1468" fmla="*/ 824159 w 2630466"/>
                <a:gd name="connsiteY1468" fmla="*/ 1498187 h 2928162"/>
                <a:gd name="connsiteX1469" fmla="*/ 852658 w 2630466"/>
                <a:gd name="connsiteY1469" fmla="*/ 1489389 h 2928162"/>
                <a:gd name="connsiteX1470" fmla="*/ 843152 w 2630466"/>
                <a:gd name="connsiteY1470" fmla="*/ 1489389 h 2928162"/>
                <a:gd name="connsiteX1471" fmla="*/ 843152 w 2630466"/>
                <a:gd name="connsiteY1471" fmla="*/ 1487173 h 2928162"/>
                <a:gd name="connsiteX1472" fmla="*/ 883031 w 2630466"/>
                <a:gd name="connsiteY1472" fmla="*/ 1484979 h 2928162"/>
                <a:gd name="connsiteX1473" fmla="*/ 865932 w 2630466"/>
                <a:gd name="connsiteY1473" fmla="*/ 1489389 h 2928162"/>
                <a:gd name="connsiteX1474" fmla="*/ 867845 w 2630466"/>
                <a:gd name="connsiteY1474" fmla="*/ 1498187 h 2928162"/>
                <a:gd name="connsiteX1475" fmla="*/ 871632 w 2630466"/>
                <a:gd name="connsiteY1475" fmla="*/ 1495971 h 2928162"/>
                <a:gd name="connsiteX1476" fmla="*/ 875438 w 2630466"/>
                <a:gd name="connsiteY1476" fmla="*/ 1504790 h 2928162"/>
                <a:gd name="connsiteX1477" fmla="*/ 877332 w 2630466"/>
                <a:gd name="connsiteY1477" fmla="*/ 1502575 h 2928162"/>
                <a:gd name="connsiteX1478" fmla="*/ 884925 w 2630466"/>
                <a:gd name="connsiteY1478" fmla="*/ 1509179 h 2928162"/>
                <a:gd name="connsiteX1479" fmla="*/ 884925 w 2630466"/>
                <a:gd name="connsiteY1479" fmla="*/ 1504790 h 2928162"/>
                <a:gd name="connsiteX1480" fmla="*/ 886819 w 2630466"/>
                <a:gd name="connsiteY1480" fmla="*/ 1502575 h 2928162"/>
                <a:gd name="connsiteX1481" fmla="*/ 896325 w 2630466"/>
                <a:gd name="connsiteY1481" fmla="*/ 1509179 h 2928162"/>
                <a:gd name="connsiteX1482" fmla="*/ 898218 w 2630466"/>
                <a:gd name="connsiteY1482" fmla="*/ 1517977 h 2928162"/>
                <a:gd name="connsiteX1483" fmla="*/ 894431 w 2630466"/>
                <a:gd name="connsiteY1483" fmla="*/ 1524580 h 2928162"/>
                <a:gd name="connsiteX1484" fmla="*/ 886819 w 2630466"/>
                <a:gd name="connsiteY1484" fmla="*/ 1531184 h 2928162"/>
                <a:gd name="connsiteX1485" fmla="*/ 913405 w 2630466"/>
                <a:gd name="connsiteY1485" fmla="*/ 1533378 h 2928162"/>
                <a:gd name="connsiteX1486" fmla="*/ 936204 w 2630466"/>
                <a:gd name="connsiteY1486" fmla="*/ 1555384 h 2928162"/>
                <a:gd name="connsiteX1487" fmla="*/ 934292 w 2630466"/>
                <a:gd name="connsiteY1487" fmla="*/ 1579584 h 2928162"/>
                <a:gd name="connsiteX1488" fmla="*/ 939991 w 2630466"/>
                <a:gd name="connsiteY1488" fmla="*/ 1568570 h 2928162"/>
                <a:gd name="connsiteX1489" fmla="*/ 958984 w 2630466"/>
                <a:gd name="connsiteY1489" fmla="*/ 1586187 h 2928162"/>
                <a:gd name="connsiteX1490" fmla="*/ 958984 w 2630466"/>
                <a:gd name="connsiteY1490" fmla="*/ 1599374 h 2928162"/>
                <a:gd name="connsiteX1491" fmla="*/ 964684 w 2630466"/>
                <a:gd name="connsiteY1491" fmla="*/ 1590576 h 2928162"/>
                <a:gd name="connsiteX1492" fmla="*/ 979871 w 2630466"/>
                <a:gd name="connsiteY1492" fmla="*/ 1594985 h 2928162"/>
                <a:gd name="connsiteX1493" fmla="*/ 998864 w 2630466"/>
                <a:gd name="connsiteY1493" fmla="*/ 1588382 h 2928162"/>
                <a:gd name="connsiteX1494" fmla="*/ 1010244 w 2630466"/>
                <a:gd name="connsiteY1494" fmla="*/ 1603783 h 2928162"/>
                <a:gd name="connsiteX1495" fmla="*/ 1014050 w 2630466"/>
                <a:gd name="connsiteY1495" fmla="*/ 1594985 h 2928162"/>
                <a:gd name="connsiteX1496" fmla="*/ 1040637 w 2630466"/>
                <a:gd name="connsiteY1496" fmla="*/ 1616969 h 2928162"/>
                <a:gd name="connsiteX1497" fmla="*/ 1042530 w 2630466"/>
                <a:gd name="connsiteY1497" fmla="*/ 1614775 h 2928162"/>
                <a:gd name="connsiteX1498" fmla="*/ 1046318 w 2630466"/>
                <a:gd name="connsiteY1498" fmla="*/ 1625789 h 2928162"/>
                <a:gd name="connsiteX1499" fmla="*/ 1050124 w 2630466"/>
                <a:gd name="connsiteY1499" fmla="*/ 1621379 h 2928162"/>
                <a:gd name="connsiteX1500" fmla="*/ 1080497 w 2630466"/>
                <a:gd name="connsiteY1500" fmla="*/ 1693978 h 2928162"/>
                <a:gd name="connsiteX1501" fmla="*/ 1033025 w 2630466"/>
                <a:gd name="connsiteY1501" fmla="*/ 1755585 h 2928162"/>
                <a:gd name="connsiteX1502" fmla="*/ 1046318 w 2630466"/>
                <a:gd name="connsiteY1502" fmla="*/ 1755585 h 2928162"/>
                <a:gd name="connsiteX1503" fmla="*/ 1057717 w 2630466"/>
                <a:gd name="connsiteY1503" fmla="*/ 1746787 h 2928162"/>
                <a:gd name="connsiteX1504" fmla="*/ 1063417 w 2630466"/>
                <a:gd name="connsiteY1504" fmla="*/ 1748981 h 2928162"/>
                <a:gd name="connsiteX1505" fmla="*/ 1071010 w 2630466"/>
                <a:gd name="connsiteY1505" fmla="*/ 1766577 h 2928162"/>
                <a:gd name="connsiteX1506" fmla="*/ 1090003 w 2630466"/>
                <a:gd name="connsiteY1506" fmla="*/ 1759973 h 2928162"/>
                <a:gd name="connsiteX1507" fmla="*/ 1084303 w 2630466"/>
                <a:gd name="connsiteY1507" fmla="*/ 1779785 h 2928162"/>
                <a:gd name="connsiteX1508" fmla="*/ 1112783 w 2630466"/>
                <a:gd name="connsiteY1508" fmla="*/ 1737968 h 2928162"/>
                <a:gd name="connsiteX1509" fmla="*/ 1167850 w 2630466"/>
                <a:gd name="connsiteY1509" fmla="*/ 1759973 h 2928162"/>
                <a:gd name="connsiteX1510" fmla="*/ 1167850 w 2630466"/>
                <a:gd name="connsiteY1510" fmla="*/ 1770987 h 2928162"/>
                <a:gd name="connsiteX1511" fmla="*/ 1169743 w 2630466"/>
                <a:gd name="connsiteY1511" fmla="*/ 1777569 h 2928162"/>
                <a:gd name="connsiteX1512" fmla="*/ 1167850 w 2630466"/>
                <a:gd name="connsiteY1512" fmla="*/ 1792971 h 2928162"/>
                <a:gd name="connsiteX1513" fmla="*/ 1175443 w 2630466"/>
                <a:gd name="connsiteY1513" fmla="*/ 1775375 h 2928162"/>
                <a:gd name="connsiteX1514" fmla="*/ 1177337 w 2630466"/>
                <a:gd name="connsiteY1514" fmla="*/ 1784173 h 2928162"/>
                <a:gd name="connsiteX1515" fmla="*/ 1181143 w 2630466"/>
                <a:gd name="connsiteY1515" fmla="*/ 1779785 h 2928162"/>
                <a:gd name="connsiteX1516" fmla="*/ 1323543 w 2630466"/>
                <a:gd name="connsiteY1516" fmla="*/ 1836982 h 2928162"/>
                <a:gd name="connsiteX1517" fmla="*/ 1334942 w 2630466"/>
                <a:gd name="connsiteY1517" fmla="*/ 1874368 h 2928162"/>
                <a:gd name="connsiteX1518" fmla="*/ 1295063 w 2630466"/>
                <a:gd name="connsiteY1518" fmla="*/ 1973382 h 2928162"/>
                <a:gd name="connsiteX1519" fmla="*/ 1295063 w 2630466"/>
                <a:gd name="connsiteY1519" fmla="*/ 1968973 h 2928162"/>
                <a:gd name="connsiteX1520" fmla="*/ 1277982 w 2630466"/>
                <a:gd name="connsiteY1520" fmla="*/ 2008574 h 2928162"/>
                <a:gd name="connsiteX1521" fmla="*/ 1274176 w 2630466"/>
                <a:gd name="connsiteY1521" fmla="*/ 2001970 h 2928162"/>
                <a:gd name="connsiteX1522" fmla="*/ 1270389 w 2630466"/>
                <a:gd name="connsiteY1522" fmla="*/ 2004164 h 2928162"/>
                <a:gd name="connsiteX1523" fmla="*/ 1270389 w 2630466"/>
                <a:gd name="connsiteY1523" fmla="*/ 2030580 h 2928162"/>
                <a:gd name="connsiteX1524" fmla="*/ 1245696 w 2630466"/>
                <a:gd name="connsiteY1524" fmla="*/ 2206581 h 2928162"/>
                <a:gd name="connsiteX1525" fmla="*/ 1230509 w 2630466"/>
                <a:gd name="connsiteY1525" fmla="*/ 2217573 h 2928162"/>
                <a:gd name="connsiteX1526" fmla="*/ 1228616 w 2630466"/>
                <a:gd name="connsiteY1526" fmla="*/ 2228565 h 2928162"/>
                <a:gd name="connsiteX1527" fmla="*/ 1215322 w 2630466"/>
                <a:gd name="connsiteY1527" fmla="*/ 2230781 h 2928162"/>
                <a:gd name="connsiteX1528" fmla="*/ 1211516 w 2630466"/>
                <a:gd name="connsiteY1528" fmla="*/ 2224177 h 2928162"/>
                <a:gd name="connsiteX1529" fmla="*/ 1209623 w 2630466"/>
                <a:gd name="connsiteY1529" fmla="*/ 2228565 h 2928162"/>
                <a:gd name="connsiteX1530" fmla="*/ 1202029 w 2630466"/>
                <a:gd name="connsiteY1530" fmla="*/ 2230781 h 2928162"/>
                <a:gd name="connsiteX1531" fmla="*/ 1129864 w 2630466"/>
                <a:gd name="connsiteY1531" fmla="*/ 2283569 h 2928162"/>
                <a:gd name="connsiteX1532" fmla="*/ 1131776 w 2630466"/>
                <a:gd name="connsiteY1532" fmla="*/ 2281374 h 2928162"/>
                <a:gd name="connsiteX1533" fmla="*/ 1122271 w 2630466"/>
                <a:gd name="connsiteY1533" fmla="*/ 2283569 h 2928162"/>
                <a:gd name="connsiteX1534" fmla="*/ 1127970 w 2630466"/>
                <a:gd name="connsiteY1534" fmla="*/ 2320976 h 2928162"/>
                <a:gd name="connsiteX1535" fmla="*/ 1099490 w 2630466"/>
                <a:gd name="connsiteY1535" fmla="*/ 2393575 h 2928162"/>
                <a:gd name="connsiteX1536" fmla="*/ 1097597 w 2630466"/>
                <a:gd name="connsiteY1536" fmla="*/ 2393575 h 2928162"/>
                <a:gd name="connsiteX1537" fmla="*/ 1091897 w 2630466"/>
                <a:gd name="connsiteY1537" fmla="*/ 2386971 h 2928162"/>
                <a:gd name="connsiteX1538" fmla="*/ 1093791 w 2630466"/>
                <a:gd name="connsiteY1538" fmla="*/ 2393575 h 2928162"/>
                <a:gd name="connsiteX1539" fmla="*/ 1093791 w 2630466"/>
                <a:gd name="connsiteY1539" fmla="*/ 2402373 h 2928162"/>
                <a:gd name="connsiteX1540" fmla="*/ 1091897 w 2630466"/>
                <a:gd name="connsiteY1540" fmla="*/ 2400179 h 2928162"/>
                <a:gd name="connsiteX1541" fmla="*/ 1050124 w 2630466"/>
                <a:gd name="connsiteY1541" fmla="*/ 2492568 h 2928162"/>
                <a:gd name="connsiteX1542" fmla="*/ 1000757 w 2630466"/>
                <a:gd name="connsiteY1542" fmla="*/ 2483770 h 2928162"/>
                <a:gd name="connsiteX1543" fmla="*/ 987464 w 2630466"/>
                <a:gd name="connsiteY1543" fmla="*/ 2459570 h 2928162"/>
                <a:gd name="connsiteX1544" fmla="*/ 991252 w 2630466"/>
                <a:gd name="connsiteY1544" fmla="*/ 2450772 h 2928162"/>
                <a:gd name="connsiteX1545" fmla="*/ 987464 w 2630466"/>
                <a:gd name="connsiteY1545" fmla="*/ 2439759 h 2928162"/>
                <a:gd name="connsiteX1546" fmla="*/ 989358 w 2630466"/>
                <a:gd name="connsiteY1546" fmla="*/ 2452966 h 2928162"/>
                <a:gd name="connsiteX1547" fmla="*/ 985570 w 2630466"/>
                <a:gd name="connsiteY1547" fmla="*/ 2452966 h 2928162"/>
                <a:gd name="connsiteX1548" fmla="*/ 985570 w 2630466"/>
                <a:gd name="connsiteY1548" fmla="*/ 2463958 h 2928162"/>
                <a:gd name="connsiteX1549" fmla="*/ 1025431 w 2630466"/>
                <a:gd name="connsiteY1549" fmla="*/ 2532169 h 2928162"/>
                <a:gd name="connsiteX1550" fmla="*/ 1017838 w 2630466"/>
                <a:gd name="connsiteY1550" fmla="*/ 2565167 h 2928162"/>
                <a:gd name="connsiteX1551" fmla="*/ 947585 w 2630466"/>
                <a:gd name="connsiteY1551" fmla="*/ 2584957 h 2928162"/>
                <a:gd name="connsiteX1552" fmla="*/ 953284 w 2630466"/>
                <a:gd name="connsiteY1552" fmla="*/ 2593776 h 2928162"/>
                <a:gd name="connsiteX1553" fmla="*/ 951391 w 2630466"/>
                <a:gd name="connsiteY1553" fmla="*/ 2593776 h 2928162"/>
                <a:gd name="connsiteX1554" fmla="*/ 955178 w 2630466"/>
                <a:gd name="connsiteY1554" fmla="*/ 2600359 h 2928162"/>
                <a:gd name="connsiteX1555" fmla="*/ 953284 w 2630466"/>
                <a:gd name="connsiteY1555" fmla="*/ 2606962 h 2928162"/>
                <a:gd name="connsiteX1556" fmla="*/ 957090 w 2630466"/>
                <a:gd name="connsiteY1556" fmla="*/ 2624558 h 2928162"/>
                <a:gd name="connsiteX1557" fmla="*/ 938098 w 2630466"/>
                <a:gd name="connsiteY1557" fmla="*/ 2631162 h 2928162"/>
                <a:gd name="connsiteX1558" fmla="*/ 917211 w 2630466"/>
                <a:gd name="connsiteY1558" fmla="*/ 2624558 h 2928162"/>
                <a:gd name="connsiteX1559" fmla="*/ 915317 w 2630466"/>
                <a:gd name="connsiteY1559" fmla="*/ 2631162 h 2928162"/>
                <a:gd name="connsiteX1560" fmla="*/ 922911 w 2630466"/>
                <a:gd name="connsiteY1560" fmla="*/ 2650974 h 2928162"/>
                <a:gd name="connsiteX1561" fmla="*/ 930504 w 2630466"/>
                <a:gd name="connsiteY1561" fmla="*/ 2657556 h 2928162"/>
                <a:gd name="connsiteX1562" fmla="*/ 934292 w 2630466"/>
                <a:gd name="connsiteY1562" fmla="*/ 2655362 h 2928162"/>
                <a:gd name="connsiteX1563" fmla="*/ 939991 w 2630466"/>
                <a:gd name="connsiteY1563" fmla="*/ 2668569 h 2928162"/>
                <a:gd name="connsiteX1564" fmla="*/ 934292 w 2630466"/>
                <a:gd name="connsiteY1564" fmla="*/ 2661966 h 2928162"/>
                <a:gd name="connsiteX1565" fmla="*/ 926698 w 2630466"/>
                <a:gd name="connsiteY1565" fmla="*/ 2664160 h 2928162"/>
                <a:gd name="connsiteX1566" fmla="*/ 938098 w 2630466"/>
                <a:gd name="connsiteY1566" fmla="*/ 2670764 h 2928162"/>
                <a:gd name="connsiteX1567" fmla="*/ 926698 w 2630466"/>
                <a:gd name="connsiteY1567" fmla="*/ 2681756 h 2928162"/>
                <a:gd name="connsiteX1568" fmla="*/ 928592 w 2630466"/>
                <a:gd name="connsiteY1568" fmla="*/ 2714775 h 2928162"/>
                <a:gd name="connsiteX1569" fmla="*/ 919105 w 2630466"/>
                <a:gd name="connsiteY1569" fmla="*/ 2714775 h 2928162"/>
                <a:gd name="connsiteX1570" fmla="*/ 913405 w 2630466"/>
                <a:gd name="connsiteY1570" fmla="*/ 2719163 h 2928162"/>
                <a:gd name="connsiteX1571" fmla="*/ 905812 w 2630466"/>
                <a:gd name="connsiteY1571" fmla="*/ 2738974 h 2928162"/>
                <a:gd name="connsiteX1572" fmla="*/ 939991 w 2630466"/>
                <a:gd name="connsiteY1572" fmla="*/ 2763174 h 2928162"/>
                <a:gd name="connsiteX1573" fmla="*/ 938098 w 2630466"/>
                <a:gd name="connsiteY1573" fmla="*/ 2776360 h 2928162"/>
                <a:gd name="connsiteX1574" fmla="*/ 945691 w 2630466"/>
                <a:gd name="connsiteY1574" fmla="*/ 2778554 h 2928162"/>
                <a:gd name="connsiteX1575" fmla="*/ 924804 w 2630466"/>
                <a:gd name="connsiteY1575" fmla="*/ 2807164 h 2928162"/>
                <a:gd name="connsiteX1576" fmla="*/ 928592 w 2630466"/>
                <a:gd name="connsiteY1576" fmla="*/ 2822565 h 2928162"/>
                <a:gd name="connsiteX1577" fmla="*/ 915317 w 2630466"/>
                <a:gd name="connsiteY1577" fmla="*/ 2818156 h 2928162"/>
                <a:gd name="connsiteX1578" fmla="*/ 915317 w 2630466"/>
                <a:gd name="connsiteY1578" fmla="*/ 2822565 h 2928162"/>
                <a:gd name="connsiteX1579" fmla="*/ 911511 w 2630466"/>
                <a:gd name="connsiteY1579" fmla="*/ 2822565 h 2928162"/>
                <a:gd name="connsiteX1580" fmla="*/ 919105 w 2630466"/>
                <a:gd name="connsiteY1580" fmla="*/ 2824760 h 2928162"/>
                <a:gd name="connsiteX1581" fmla="*/ 913405 w 2630466"/>
                <a:gd name="connsiteY1581" fmla="*/ 2846765 h 2928162"/>
                <a:gd name="connsiteX1582" fmla="*/ 922911 w 2630466"/>
                <a:gd name="connsiteY1582" fmla="*/ 2855563 h 2928162"/>
                <a:gd name="connsiteX1583" fmla="*/ 917211 w 2630466"/>
                <a:gd name="connsiteY1583" fmla="*/ 2857757 h 2928162"/>
                <a:gd name="connsiteX1584" fmla="*/ 936204 w 2630466"/>
                <a:gd name="connsiteY1584" fmla="*/ 2873159 h 2928162"/>
                <a:gd name="connsiteX1585" fmla="*/ 922911 w 2630466"/>
                <a:gd name="connsiteY1585" fmla="*/ 2870965 h 2928162"/>
                <a:gd name="connsiteX1586" fmla="*/ 912105 w 2630466"/>
                <a:gd name="connsiteY1586" fmla="*/ 2881914 h 2928162"/>
                <a:gd name="connsiteX1587" fmla="*/ 936204 w 2630466"/>
                <a:gd name="connsiteY1587" fmla="*/ 2879763 h 2928162"/>
                <a:gd name="connsiteX1588" fmla="*/ 945691 w 2630466"/>
                <a:gd name="connsiteY1588" fmla="*/ 2888561 h 2928162"/>
                <a:gd name="connsiteX1589" fmla="*/ 943797 w 2630466"/>
                <a:gd name="connsiteY1589" fmla="*/ 2892970 h 2928162"/>
                <a:gd name="connsiteX1590" fmla="*/ 1000757 w 2630466"/>
                <a:gd name="connsiteY1590" fmla="*/ 2921558 h 2928162"/>
                <a:gd name="connsiteX1591" fmla="*/ 989358 w 2630466"/>
                <a:gd name="connsiteY1591" fmla="*/ 2928162 h 2928162"/>
                <a:gd name="connsiteX1592" fmla="*/ 907705 w 2630466"/>
                <a:gd name="connsiteY1592" fmla="*/ 2921558 h 2928162"/>
                <a:gd name="connsiteX1593" fmla="*/ 905812 w 2630466"/>
                <a:gd name="connsiteY1593" fmla="*/ 2919364 h 2928162"/>
                <a:gd name="connsiteX1594" fmla="*/ 917211 w 2630466"/>
                <a:gd name="connsiteY1594" fmla="*/ 2914954 h 2928162"/>
                <a:gd name="connsiteX1595" fmla="*/ 926698 w 2630466"/>
                <a:gd name="connsiteY1595" fmla="*/ 2919364 h 2928162"/>
                <a:gd name="connsiteX1596" fmla="*/ 915317 w 2630466"/>
                <a:gd name="connsiteY1596" fmla="*/ 2906157 h 2928162"/>
                <a:gd name="connsiteX1597" fmla="*/ 917211 w 2630466"/>
                <a:gd name="connsiteY1597" fmla="*/ 2903962 h 2928162"/>
                <a:gd name="connsiteX1598" fmla="*/ 922911 w 2630466"/>
                <a:gd name="connsiteY1598" fmla="*/ 2908372 h 2928162"/>
                <a:gd name="connsiteX1599" fmla="*/ 919105 w 2630466"/>
                <a:gd name="connsiteY1599" fmla="*/ 2908372 h 2928162"/>
                <a:gd name="connsiteX1600" fmla="*/ 941885 w 2630466"/>
                <a:gd name="connsiteY1600" fmla="*/ 2919364 h 2928162"/>
                <a:gd name="connsiteX1601" fmla="*/ 943797 w 2630466"/>
                <a:gd name="connsiteY1601" fmla="*/ 2917170 h 2928162"/>
                <a:gd name="connsiteX1602" fmla="*/ 922911 w 2630466"/>
                <a:gd name="connsiteY1602" fmla="*/ 2903962 h 2928162"/>
                <a:gd name="connsiteX1603" fmla="*/ 926698 w 2630466"/>
                <a:gd name="connsiteY1603" fmla="*/ 2895165 h 2928162"/>
                <a:gd name="connsiteX1604" fmla="*/ 913405 w 2630466"/>
                <a:gd name="connsiteY1604" fmla="*/ 2888561 h 2928162"/>
                <a:gd name="connsiteX1605" fmla="*/ 917211 w 2630466"/>
                <a:gd name="connsiteY1605" fmla="*/ 2886367 h 2928162"/>
                <a:gd name="connsiteX1606" fmla="*/ 911827 w 2630466"/>
                <a:gd name="connsiteY1606" fmla="*/ 2882193 h 2928162"/>
                <a:gd name="connsiteX1607" fmla="*/ 907705 w 2630466"/>
                <a:gd name="connsiteY1607" fmla="*/ 2886367 h 2928162"/>
                <a:gd name="connsiteX1608" fmla="*/ 911511 w 2630466"/>
                <a:gd name="connsiteY1608" fmla="*/ 2899553 h 2928162"/>
                <a:gd name="connsiteX1609" fmla="*/ 892519 w 2630466"/>
                <a:gd name="connsiteY1609" fmla="*/ 2899553 h 2928162"/>
                <a:gd name="connsiteX1610" fmla="*/ 896325 w 2630466"/>
                <a:gd name="connsiteY1610" fmla="*/ 2897359 h 2928162"/>
                <a:gd name="connsiteX1611" fmla="*/ 896325 w 2630466"/>
                <a:gd name="connsiteY1611" fmla="*/ 2892970 h 2928162"/>
                <a:gd name="connsiteX1612" fmla="*/ 900112 w 2630466"/>
                <a:gd name="connsiteY1612" fmla="*/ 2888561 h 2928162"/>
                <a:gd name="connsiteX1613" fmla="*/ 900112 w 2630466"/>
                <a:gd name="connsiteY1613" fmla="*/ 2881957 h 2928162"/>
                <a:gd name="connsiteX1614" fmla="*/ 886819 w 2630466"/>
                <a:gd name="connsiteY1614" fmla="*/ 2897359 h 2928162"/>
                <a:gd name="connsiteX1615" fmla="*/ 877647 w 2630466"/>
                <a:gd name="connsiteY1615" fmla="*/ 2882452 h 2928162"/>
                <a:gd name="connsiteX1616" fmla="*/ 875438 w 2630466"/>
                <a:gd name="connsiteY1616" fmla="*/ 2884172 h 2928162"/>
                <a:gd name="connsiteX1617" fmla="*/ 873544 w 2630466"/>
                <a:gd name="connsiteY1617" fmla="*/ 2888561 h 2928162"/>
                <a:gd name="connsiteX1618" fmla="*/ 865932 w 2630466"/>
                <a:gd name="connsiteY1618" fmla="*/ 2884172 h 2928162"/>
                <a:gd name="connsiteX1619" fmla="*/ 869738 w 2630466"/>
                <a:gd name="connsiteY1619" fmla="*/ 2875353 h 2928162"/>
                <a:gd name="connsiteX1620" fmla="*/ 858339 w 2630466"/>
                <a:gd name="connsiteY1620" fmla="*/ 2877569 h 2928162"/>
                <a:gd name="connsiteX1621" fmla="*/ 850745 w 2630466"/>
                <a:gd name="connsiteY1621" fmla="*/ 2868771 h 2928162"/>
                <a:gd name="connsiteX1622" fmla="*/ 865932 w 2630466"/>
                <a:gd name="connsiteY1622" fmla="*/ 2868771 h 2928162"/>
                <a:gd name="connsiteX1623" fmla="*/ 869738 w 2630466"/>
                <a:gd name="connsiteY1623" fmla="*/ 2866555 h 2928162"/>
                <a:gd name="connsiteX1624" fmla="*/ 875438 w 2630466"/>
                <a:gd name="connsiteY1624" fmla="*/ 2873159 h 2928162"/>
                <a:gd name="connsiteX1625" fmla="*/ 871632 w 2630466"/>
                <a:gd name="connsiteY1625" fmla="*/ 2864361 h 2928162"/>
                <a:gd name="connsiteX1626" fmla="*/ 869738 w 2630466"/>
                <a:gd name="connsiteY1626" fmla="*/ 2866555 h 2928162"/>
                <a:gd name="connsiteX1627" fmla="*/ 867845 w 2630466"/>
                <a:gd name="connsiteY1627" fmla="*/ 2864361 h 2928162"/>
                <a:gd name="connsiteX1628" fmla="*/ 873544 w 2630466"/>
                <a:gd name="connsiteY1628" fmla="*/ 2862167 h 2928162"/>
                <a:gd name="connsiteX1629" fmla="*/ 862145 w 2630466"/>
                <a:gd name="connsiteY1629" fmla="*/ 2855563 h 2928162"/>
                <a:gd name="connsiteX1630" fmla="*/ 867845 w 2630466"/>
                <a:gd name="connsiteY1630" fmla="*/ 2864361 h 2928162"/>
                <a:gd name="connsiteX1631" fmla="*/ 864039 w 2630466"/>
                <a:gd name="connsiteY1631" fmla="*/ 2866555 h 2928162"/>
                <a:gd name="connsiteX1632" fmla="*/ 827965 w 2630466"/>
                <a:gd name="connsiteY1632" fmla="*/ 2837967 h 2928162"/>
                <a:gd name="connsiteX1633" fmla="*/ 833665 w 2630466"/>
                <a:gd name="connsiteY1633" fmla="*/ 2831363 h 2928162"/>
                <a:gd name="connsiteX1634" fmla="*/ 845046 w 2630466"/>
                <a:gd name="connsiteY1634" fmla="*/ 2840161 h 2928162"/>
                <a:gd name="connsiteX1635" fmla="*/ 848852 w 2630466"/>
                <a:gd name="connsiteY1635" fmla="*/ 2844571 h 2928162"/>
                <a:gd name="connsiteX1636" fmla="*/ 848852 w 2630466"/>
                <a:gd name="connsiteY1636" fmla="*/ 2837967 h 2928162"/>
                <a:gd name="connsiteX1637" fmla="*/ 846958 w 2630466"/>
                <a:gd name="connsiteY1637" fmla="*/ 2833557 h 2928162"/>
                <a:gd name="connsiteX1638" fmla="*/ 845046 w 2630466"/>
                <a:gd name="connsiteY1638" fmla="*/ 2840161 h 2928162"/>
                <a:gd name="connsiteX1639" fmla="*/ 839365 w 2630466"/>
                <a:gd name="connsiteY1639" fmla="*/ 2833557 h 2928162"/>
                <a:gd name="connsiteX1640" fmla="*/ 843152 w 2630466"/>
                <a:gd name="connsiteY1640" fmla="*/ 2833557 h 2928162"/>
                <a:gd name="connsiteX1641" fmla="*/ 829859 w 2630466"/>
                <a:gd name="connsiteY1641" fmla="*/ 2826954 h 2928162"/>
                <a:gd name="connsiteX1642" fmla="*/ 839365 w 2630466"/>
                <a:gd name="connsiteY1642" fmla="*/ 2822565 h 2928162"/>
                <a:gd name="connsiteX1643" fmla="*/ 831771 w 2630466"/>
                <a:gd name="connsiteY1643" fmla="*/ 2802754 h 2928162"/>
                <a:gd name="connsiteX1644" fmla="*/ 829859 w 2630466"/>
                <a:gd name="connsiteY1644" fmla="*/ 2802754 h 2928162"/>
                <a:gd name="connsiteX1645" fmla="*/ 831771 w 2630466"/>
                <a:gd name="connsiteY1645" fmla="*/ 2811573 h 2928162"/>
                <a:gd name="connsiteX1646" fmla="*/ 826071 w 2630466"/>
                <a:gd name="connsiteY1646" fmla="*/ 2789568 h 2928162"/>
                <a:gd name="connsiteX1647" fmla="*/ 814672 w 2630466"/>
                <a:gd name="connsiteY1647" fmla="*/ 2780770 h 2928162"/>
                <a:gd name="connsiteX1648" fmla="*/ 833665 w 2630466"/>
                <a:gd name="connsiteY1648" fmla="*/ 2785158 h 2928162"/>
                <a:gd name="connsiteX1649" fmla="*/ 826071 w 2630466"/>
                <a:gd name="connsiteY1649" fmla="*/ 2771972 h 2928162"/>
                <a:gd name="connsiteX1650" fmla="*/ 816566 w 2630466"/>
                <a:gd name="connsiteY1650" fmla="*/ 2776360 h 2928162"/>
                <a:gd name="connsiteX1651" fmla="*/ 812778 w 2630466"/>
                <a:gd name="connsiteY1651" fmla="*/ 2767562 h 2928162"/>
                <a:gd name="connsiteX1652" fmla="*/ 814672 w 2630466"/>
                <a:gd name="connsiteY1652" fmla="*/ 2763174 h 2928162"/>
                <a:gd name="connsiteX1653" fmla="*/ 814672 w 2630466"/>
                <a:gd name="connsiteY1653" fmla="*/ 2758764 h 2928162"/>
                <a:gd name="connsiteX1654" fmla="*/ 808972 w 2630466"/>
                <a:gd name="connsiteY1654" fmla="*/ 2754355 h 2928162"/>
                <a:gd name="connsiteX1655" fmla="*/ 808972 w 2630466"/>
                <a:gd name="connsiteY1655" fmla="*/ 2756570 h 2928162"/>
                <a:gd name="connsiteX1656" fmla="*/ 799485 w 2630466"/>
                <a:gd name="connsiteY1656" fmla="*/ 2747772 h 2928162"/>
                <a:gd name="connsiteX1657" fmla="*/ 789998 w 2630466"/>
                <a:gd name="connsiteY1657" fmla="*/ 2752160 h 2928162"/>
                <a:gd name="connsiteX1658" fmla="*/ 797591 w 2630466"/>
                <a:gd name="connsiteY1658" fmla="*/ 2741168 h 2928162"/>
                <a:gd name="connsiteX1659" fmla="*/ 793785 w 2630466"/>
                <a:gd name="connsiteY1659" fmla="*/ 2734565 h 2928162"/>
                <a:gd name="connsiteX1660" fmla="*/ 805185 w 2630466"/>
                <a:gd name="connsiteY1660" fmla="*/ 2732371 h 2928162"/>
                <a:gd name="connsiteX1661" fmla="*/ 805185 w 2630466"/>
                <a:gd name="connsiteY1661" fmla="*/ 2723573 h 2928162"/>
                <a:gd name="connsiteX1662" fmla="*/ 808972 w 2630466"/>
                <a:gd name="connsiteY1662" fmla="*/ 2732371 h 2928162"/>
                <a:gd name="connsiteX1663" fmla="*/ 805185 w 2630466"/>
                <a:gd name="connsiteY1663" fmla="*/ 2741168 h 2928162"/>
                <a:gd name="connsiteX1664" fmla="*/ 810885 w 2630466"/>
                <a:gd name="connsiteY1664" fmla="*/ 2732371 h 2928162"/>
                <a:gd name="connsiteX1665" fmla="*/ 814672 w 2630466"/>
                <a:gd name="connsiteY1665" fmla="*/ 2747772 h 2928162"/>
                <a:gd name="connsiteX1666" fmla="*/ 816566 w 2630466"/>
                <a:gd name="connsiteY1666" fmla="*/ 2741168 h 2928162"/>
                <a:gd name="connsiteX1667" fmla="*/ 810885 w 2630466"/>
                <a:gd name="connsiteY1667" fmla="*/ 2725767 h 2928162"/>
                <a:gd name="connsiteX1668" fmla="*/ 822265 w 2630466"/>
                <a:gd name="connsiteY1668" fmla="*/ 2725767 h 2928162"/>
                <a:gd name="connsiteX1669" fmla="*/ 814672 w 2630466"/>
                <a:gd name="connsiteY1669" fmla="*/ 2721357 h 2928162"/>
                <a:gd name="connsiteX1670" fmla="*/ 816566 w 2630466"/>
                <a:gd name="connsiteY1670" fmla="*/ 2699373 h 2928162"/>
                <a:gd name="connsiteX1671" fmla="*/ 808972 w 2630466"/>
                <a:gd name="connsiteY1671" fmla="*/ 2694963 h 2928162"/>
                <a:gd name="connsiteX1672" fmla="*/ 805185 w 2630466"/>
                <a:gd name="connsiteY1672" fmla="*/ 2659771 h 2928162"/>
                <a:gd name="connsiteX1673" fmla="*/ 810885 w 2630466"/>
                <a:gd name="connsiteY1673" fmla="*/ 2659771 h 2928162"/>
                <a:gd name="connsiteX1674" fmla="*/ 807079 w 2630466"/>
                <a:gd name="connsiteY1674" fmla="*/ 2648758 h 2928162"/>
                <a:gd name="connsiteX1675" fmla="*/ 801379 w 2630466"/>
                <a:gd name="connsiteY1675" fmla="*/ 2648758 h 2928162"/>
                <a:gd name="connsiteX1676" fmla="*/ 807079 w 2630466"/>
                <a:gd name="connsiteY1676" fmla="*/ 2637766 h 2928162"/>
                <a:gd name="connsiteX1677" fmla="*/ 788086 w 2630466"/>
                <a:gd name="connsiteY1677" fmla="*/ 2644370 h 2928162"/>
                <a:gd name="connsiteX1678" fmla="*/ 761500 w 2630466"/>
                <a:gd name="connsiteY1678" fmla="*/ 2545377 h 2928162"/>
                <a:gd name="connsiteX1679" fmla="*/ 767199 w 2630466"/>
                <a:gd name="connsiteY1679" fmla="*/ 2540967 h 2928162"/>
                <a:gd name="connsiteX1680" fmla="*/ 746313 w 2630466"/>
                <a:gd name="connsiteY1680" fmla="*/ 2122969 h 2928162"/>
                <a:gd name="connsiteX1681" fmla="*/ 556440 w 2630466"/>
                <a:gd name="connsiteY1681" fmla="*/ 1850168 h 2928162"/>
                <a:gd name="connsiteX1682" fmla="*/ 560246 w 2630466"/>
                <a:gd name="connsiteY1682" fmla="*/ 1847974 h 2928162"/>
                <a:gd name="connsiteX1683" fmla="*/ 550740 w 2630466"/>
                <a:gd name="connsiteY1683" fmla="*/ 1825969 h 2928162"/>
                <a:gd name="connsiteX1684" fmla="*/ 577327 w 2630466"/>
                <a:gd name="connsiteY1684" fmla="*/ 1781979 h 2928162"/>
                <a:gd name="connsiteX1685" fmla="*/ 575433 w 2630466"/>
                <a:gd name="connsiteY1685" fmla="*/ 1766577 h 2928162"/>
                <a:gd name="connsiteX1686" fmla="*/ 573521 w 2630466"/>
                <a:gd name="connsiteY1686" fmla="*/ 1773181 h 2928162"/>
                <a:gd name="connsiteX1687" fmla="*/ 564033 w 2630466"/>
                <a:gd name="connsiteY1687" fmla="*/ 1779785 h 2928162"/>
                <a:gd name="connsiteX1688" fmla="*/ 558334 w 2630466"/>
                <a:gd name="connsiteY1688" fmla="*/ 1768771 h 2928162"/>
                <a:gd name="connsiteX1689" fmla="*/ 558334 w 2630466"/>
                <a:gd name="connsiteY1689" fmla="*/ 1748981 h 2928162"/>
                <a:gd name="connsiteX1690" fmla="*/ 564033 w 2630466"/>
                <a:gd name="connsiteY1690" fmla="*/ 1733580 h 2928162"/>
                <a:gd name="connsiteX1691" fmla="*/ 567839 w 2630466"/>
                <a:gd name="connsiteY1691" fmla="*/ 1735774 h 2928162"/>
                <a:gd name="connsiteX1692" fmla="*/ 575433 w 2630466"/>
                <a:gd name="connsiteY1692" fmla="*/ 1702776 h 2928162"/>
                <a:gd name="connsiteX1693" fmla="*/ 592513 w 2630466"/>
                <a:gd name="connsiteY1693" fmla="*/ 1693978 h 2928162"/>
                <a:gd name="connsiteX1694" fmla="*/ 588726 w 2630466"/>
                <a:gd name="connsiteY1694" fmla="*/ 1685180 h 2928162"/>
                <a:gd name="connsiteX1695" fmla="*/ 596319 w 2630466"/>
                <a:gd name="connsiteY1695" fmla="*/ 1682986 h 2928162"/>
                <a:gd name="connsiteX1696" fmla="*/ 600107 w 2630466"/>
                <a:gd name="connsiteY1696" fmla="*/ 1667584 h 2928162"/>
                <a:gd name="connsiteX1697" fmla="*/ 609613 w 2630466"/>
                <a:gd name="connsiteY1697" fmla="*/ 1660981 h 2928162"/>
                <a:gd name="connsiteX1698" fmla="*/ 622906 w 2630466"/>
                <a:gd name="connsiteY1698" fmla="*/ 1634587 h 2928162"/>
                <a:gd name="connsiteX1699" fmla="*/ 619100 w 2630466"/>
                <a:gd name="connsiteY1699" fmla="*/ 1632371 h 2928162"/>
                <a:gd name="connsiteX1700" fmla="*/ 617206 w 2630466"/>
                <a:gd name="connsiteY1700" fmla="*/ 1634587 h 2928162"/>
                <a:gd name="connsiteX1701" fmla="*/ 617206 w 2630466"/>
                <a:gd name="connsiteY1701" fmla="*/ 1627983 h 2928162"/>
                <a:gd name="connsiteX1702" fmla="*/ 615294 w 2630466"/>
                <a:gd name="connsiteY1702" fmla="*/ 1627983 h 2928162"/>
                <a:gd name="connsiteX1703" fmla="*/ 603913 w 2630466"/>
                <a:gd name="connsiteY1703" fmla="*/ 1544370 h 2928162"/>
                <a:gd name="connsiteX1704" fmla="*/ 607700 w 2630466"/>
                <a:gd name="connsiteY1704" fmla="*/ 1535572 h 2928162"/>
                <a:gd name="connsiteX1705" fmla="*/ 613400 w 2630466"/>
                <a:gd name="connsiteY1705" fmla="*/ 1542176 h 2928162"/>
                <a:gd name="connsiteX1706" fmla="*/ 609613 w 2630466"/>
                <a:gd name="connsiteY1706" fmla="*/ 1533378 h 2928162"/>
                <a:gd name="connsiteX1707" fmla="*/ 607700 w 2630466"/>
                <a:gd name="connsiteY1707" fmla="*/ 1535572 h 2928162"/>
                <a:gd name="connsiteX1708" fmla="*/ 603913 w 2630466"/>
                <a:gd name="connsiteY1708" fmla="*/ 1533378 h 2928162"/>
                <a:gd name="connsiteX1709" fmla="*/ 603913 w 2630466"/>
                <a:gd name="connsiteY1709" fmla="*/ 1537788 h 2928162"/>
                <a:gd name="connsiteX1710" fmla="*/ 594407 w 2630466"/>
                <a:gd name="connsiteY1710" fmla="*/ 1522386 h 2928162"/>
                <a:gd name="connsiteX1711" fmla="*/ 569733 w 2630466"/>
                <a:gd name="connsiteY1711" fmla="*/ 1542176 h 2928162"/>
                <a:gd name="connsiteX1712" fmla="*/ 575433 w 2630466"/>
                <a:gd name="connsiteY1712" fmla="*/ 1555384 h 2928162"/>
                <a:gd name="connsiteX1713" fmla="*/ 565927 w 2630466"/>
                <a:gd name="connsiteY1713" fmla="*/ 1561988 h 2928162"/>
                <a:gd name="connsiteX1714" fmla="*/ 558334 w 2630466"/>
                <a:gd name="connsiteY1714" fmla="*/ 1546586 h 2928162"/>
                <a:gd name="connsiteX1715" fmla="*/ 556440 w 2630466"/>
                <a:gd name="connsiteY1715" fmla="*/ 1553190 h 2928162"/>
                <a:gd name="connsiteX1716" fmla="*/ 539359 w 2630466"/>
                <a:gd name="connsiteY1716" fmla="*/ 1537788 h 2928162"/>
                <a:gd name="connsiteX1717" fmla="*/ 527960 w 2630466"/>
                <a:gd name="connsiteY1717" fmla="*/ 1542176 h 2928162"/>
                <a:gd name="connsiteX1718" fmla="*/ 518473 w 2630466"/>
                <a:gd name="connsiteY1718" fmla="*/ 1528990 h 2928162"/>
                <a:gd name="connsiteX1719" fmla="*/ 522260 w 2630466"/>
                <a:gd name="connsiteY1719" fmla="*/ 1535572 h 2928162"/>
                <a:gd name="connsiteX1720" fmla="*/ 489974 w 2630466"/>
                <a:gd name="connsiteY1720" fmla="*/ 1493777 h 2928162"/>
                <a:gd name="connsiteX1721" fmla="*/ 495674 w 2630466"/>
                <a:gd name="connsiteY1721" fmla="*/ 1502575 h 2928162"/>
                <a:gd name="connsiteX1722" fmla="*/ 491887 w 2630466"/>
                <a:gd name="connsiteY1722" fmla="*/ 1509179 h 2928162"/>
                <a:gd name="connsiteX1723" fmla="*/ 480487 w 2630466"/>
                <a:gd name="connsiteY1723" fmla="*/ 1493777 h 2928162"/>
                <a:gd name="connsiteX1724" fmla="*/ 480487 w 2630466"/>
                <a:gd name="connsiteY1724" fmla="*/ 1480591 h 2928162"/>
                <a:gd name="connsiteX1725" fmla="*/ 457707 w 2630466"/>
                <a:gd name="connsiteY1725" fmla="*/ 1440989 h 2928162"/>
                <a:gd name="connsiteX1726" fmla="*/ 459601 w 2630466"/>
                <a:gd name="connsiteY1726" fmla="*/ 1434385 h 2928162"/>
                <a:gd name="connsiteX1727" fmla="*/ 452007 w 2630466"/>
                <a:gd name="connsiteY1727" fmla="*/ 1425588 h 2928162"/>
                <a:gd name="connsiteX1728" fmla="*/ 438714 w 2630466"/>
                <a:gd name="connsiteY1728" fmla="*/ 1427782 h 2928162"/>
                <a:gd name="connsiteX1729" fmla="*/ 347575 w 2630466"/>
                <a:gd name="connsiteY1729" fmla="*/ 1361786 h 2928162"/>
                <a:gd name="connsiteX1730" fmla="*/ 355168 w 2630466"/>
                <a:gd name="connsiteY1730" fmla="*/ 1368390 h 2928162"/>
                <a:gd name="connsiteX1731" fmla="*/ 343769 w 2630466"/>
                <a:gd name="connsiteY1731" fmla="*/ 1361786 h 2928162"/>
                <a:gd name="connsiteX1732" fmla="*/ 341875 w 2630466"/>
                <a:gd name="connsiteY1732" fmla="*/ 1361786 h 2928162"/>
                <a:gd name="connsiteX1733" fmla="*/ 313395 w 2630466"/>
                <a:gd name="connsiteY1733" fmla="*/ 1374973 h 2928162"/>
                <a:gd name="connsiteX1734" fmla="*/ 172889 w 2630466"/>
                <a:gd name="connsiteY1734" fmla="*/ 1273786 h 2928162"/>
                <a:gd name="connsiteX1735" fmla="*/ 182376 w 2630466"/>
                <a:gd name="connsiteY1735" fmla="*/ 1249586 h 2928162"/>
                <a:gd name="connsiteX1736" fmla="*/ 169083 w 2630466"/>
                <a:gd name="connsiteY1736" fmla="*/ 1207790 h 2928162"/>
                <a:gd name="connsiteX1737" fmla="*/ 152002 w 2630466"/>
                <a:gd name="connsiteY1737" fmla="*/ 1181375 h 2928162"/>
                <a:gd name="connsiteX1738" fmla="*/ 155790 w 2630466"/>
                <a:gd name="connsiteY1738" fmla="*/ 1181375 h 2928162"/>
                <a:gd name="connsiteX1739" fmla="*/ 144409 w 2630466"/>
                <a:gd name="connsiteY1739" fmla="*/ 1165995 h 2928162"/>
                <a:gd name="connsiteX1740" fmla="*/ 148196 w 2630466"/>
                <a:gd name="connsiteY1740" fmla="*/ 1168189 h 2928162"/>
                <a:gd name="connsiteX1741" fmla="*/ 134903 w 2630466"/>
                <a:gd name="connsiteY1741" fmla="*/ 1157175 h 2928162"/>
                <a:gd name="connsiteX1742" fmla="*/ 138709 w 2630466"/>
                <a:gd name="connsiteY1742" fmla="*/ 1152787 h 2928162"/>
                <a:gd name="connsiteX1743" fmla="*/ 134903 w 2630466"/>
                <a:gd name="connsiteY1743" fmla="*/ 1139580 h 2928162"/>
                <a:gd name="connsiteX1744" fmla="*/ 136815 w 2630466"/>
                <a:gd name="connsiteY1744" fmla="*/ 1141795 h 2928162"/>
                <a:gd name="connsiteX1745" fmla="*/ 117822 w 2630466"/>
                <a:gd name="connsiteY1745" fmla="*/ 1115380 h 2928162"/>
                <a:gd name="connsiteX1746" fmla="*/ 121628 w 2630466"/>
                <a:gd name="connsiteY1746" fmla="*/ 1104388 h 2928162"/>
                <a:gd name="connsiteX1747" fmla="*/ 110229 w 2630466"/>
                <a:gd name="connsiteY1747" fmla="*/ 1097784 h 2928162"/>
                <a:gd name="connsiteX1748" fmla="*/ 96936 w 2630466"/>
                <a:gd name="connsiteY1748" fmla="*/ 1031789 h 2928162"/>
                <a:gd name="connsiteX1749" fmla="*/ 89342 w 2630466"/>
                <a:gd name="connsiteY1749" fmla="*/ 1027379 h 2928162"/>
                <a:gd name="connsiteX1750" fmla="*/ 87449 w 2630466"/>
                <a:gd name="connsiteY1750" fmla="*/ 1022991 h 2928162"/>
                <a:gd name="connsiteX1751" fmla="*/ 83643 w 2630466"/>
                <a:gd name="connsiteY1751" fmla="*/ 1025185 h 2928162"/>
                <a:gd name="connsiteX1752" fmla="*/ 72243 w 2630466"/>
                <a:gd name="connsiteY1752" fmla="*/ 1016387 h 2928162"/>
                <a:gd name="connsiteX1753" fmla="*/ 68456 w 2630466"/>
                <a:gd name="connsiteY1753" fmla="*/ 1033983 h 2928162"/>
                <a:gd name="connsiteX1754" fmla="*/ 81749 w 2630466"/>
                <a:gd name="connsiteY1754" fmla="*/ 1091180 h 2928162"/>
                <a:gd name="connsiteX1755" fmla="*/ 85536 w 2630466"/>
                <a:gd name="connsiteY1755" fmla="*/ 1093396 h 2928162"/>
                <a:gd name="connsiteX1756" fmla="*/ 95042 w 2630466"/>
                <a:gd name="connsiteY1756" fmla="*/ 1132976 h 2928162"/>
                <a:gd name="connsiteX1757" fmla="*/ 95042 w 2630466"/>
                <a:gd name="connsiteY1757" fmla="*/ 1126393 h 2928162"/>
                <a:gd name="connsiteX1758" fmla="*/ 106423 w 2630466"/>
                <a:gd name="connsiteY1758" fmla="*/ 1187979 h 2928162"/>
                <a:gd name="connsiteX1759" fmla="*/ 115929 w 2630466"/>
                <a:gd name="connsiteY1759" fmla="*/ 1192389 h 2928162"/>
                <a:gd name="connsiteX1760" fmla="*/ 114016 w 2630466"/>
                <a:gd name="connsiteY1760" fmla="*/ 1214394 h 2928162"/>
                <a:gd name="connsiteX1761" fmla="*/ 85536 w 2630466"/>
                <a:gd name="connsiteY1761" fmla="*/ 1179181 h 2928162"/>
                <a:gd name="connsiteX1762" fmla="*/ 74156 w 2630466"/>
                <a:gd name="connsiteY1762" fmla="*/ 1126393 h 2928162"/>
                <a:gd name="connsiteX1763" fmla="*/ 58969 w 2630466"/>
                <a:gd name="connsiteY1763" fmla="*/ 1121984 h 2928162"/>
                <a:gd name="connsiteX1764" fmla="*/ 47569 w 2630466"/>
                <a:gd name="connsiteY1764" fmla="*/ 1106582 h 2928162"/>
                <a:gd name="connsiteX1765" fmla="*/ 58969 w 2630466"/>
                <a:gd name="connsiteY1765" fmla="*/ 1104388 h 2928162"/>
                <a:gd name="connsiteX1766" fmla="*/ 62756 w 2630466"/>
                <a:gd name="connsiteY1766" fmla="*/ 1108776 h 2928162"/>
                <a:gd name="connsiteX1767" fmla="*/ 62756 w 2630466"/>
                <a:gd name="connsiteY1767" fmla="*/ 1104388 h 2928162"/>
                <a:gd name="connsiteX1768" fmla="*/ 60863 w 2630466"/>
                <a:gd name="connsiteY1768" fmla="*/ 1104388 h 2928162"/>
                <a:gd name="connsiteX1769" fmla="*/ 60863 w 2630466"/>
                <a:gd name="connsiteY1769" fmla="*/ 1077994 h 2928162"/>
                <a:gd name="connsiteX1770" fmla="*/ 47569 w 2630466"/>
                <a:gd name="connsiteY1770" fmla="*/ 1060377 h 2928162"/>
                <a:gd name="connsiteX1771" fmla="*/ 41870 w 2630466"/>
                <a:gd name="connsiteY1771" fmla="*/ 1020797 h 2928162"/>
                <a:gd name="connsiteX1772" fmla="*/ 43763 w 2630466"/>
                <a:gd name="connsiteY1772" fmla="*/ 1016387 h 2928162"/>
                <a:gd name="connsiteX1773" fmla="*/ 15283 w 2630466"/>
                <a:gd name="connsiteY1773" fmla="*/ 961384 h 2928162"/>
                <a:gd name="connsiteX1774" fmla="*/ 7690 w 2630466"/>
                <a:gd name="connsiteY1774" fmla="*/ 959190 h 2928162"/>
                <a:gd name="connsiteX1775" fmla="*/ 1990 w 2630466"/>
                <a:gd name="connsiteY1775" fmla="*/ 952586 h 2928162"/>
                <a:gd name="connsiteX1776" fmla="*/ 3903 w 2630466"/>
                <a:gd name="connsiteY1776" fmla="*/ 943788 h 2928162"/>
                <a:gd name="connsiteX1777" fmla="*/ 0 w 2630466"/>
                <a:gd name="connsiteY1777" fmla="*/ 932952 h 2928162"/>
                <a:gd name="connsiteX1778" fmla="*/ 0 w 2630466"/>
                <a:gd name="connsiteY1778" fmla="*/ 887521 h 2928162"/>
                <a:gd name="connsiteX1779" fmla="*/ 1990 w 2630466"/>
                <a:gd name="connsiteY1779" fmla="*/ 890979 h 2928162"/>
                <a:gd name="connsiteX1780" fmla="*/ 1990 w 2630466"/>
                <a:gd name="connsiteY1780" fmla="*/ 879987 h 2928162"/>
                <a:gd name="connsiteX1781" fmla="*/ 15283 w 2630466"/>
                <a:gd name="connsiteY1781" fmla="*/ 877793 h 2928162"/>
                <a:gd name="connsiteX1782" fmla="*/ 1990 w 2630466"/>
                <a:gd name="connsiteY1782" fmla="*/ 877793 h 2928162"/>
                <a:gd name="connsiteX1783" fmla="*/ 0 w 2630466"/>
                <a:gd name="connsiteY1783" fmla="*/ 879330 h 2928162"/>
                <a:gd name="connsiteX1784" fmla="*/ 0 w 2630466"/>
                <a:gd name="connsiteY1784" fmla="*/ 819041 h 2928162"/>
                <a:gd name="connsiteX1785" fmla="*/ 26683 w 2630466"/>
                <a:gd name="connsiteY1785" fmla="*/ 763398 h 2928162"/>
                <a:gd name="connsiteX1786" fmla="*/ 24789 w 2630466"/>
                <a:gd name="connsiteY1786" fmla="*/ 763398 h 2928162"/>
                <a:gd name="connsiteX1787" fmla="*/ 62756 w 2630466"/>
                <a:gd name="connsiteY1787" fmla="*/ 701791 h 2928162"/>
                <a:gd name="connsiteX1788" fmla="*/ 72243 w 2630466"/>
                <a:gd name="connsiteY1788" fmla="*/ 703985 h 2928162"/>
                <a:gd name="connsiteX1789" fmla="*/ 60863 w 2630466"/>
                <a:gd name="connsiteY1789" fmla="*/ 699597 h 2928162"/>
                <a:gd name="connsiteX1790" fmla="*/ 64650 w 2630466"/>
                <a:gd name="connsiteY1790" fmla="*/ 692993 h 2928162"/>
                <a:gd name="connsiteX1791" fmla="*/ 64650 w 2630466"/>
                <a:gd name="connsiteY1791" fmla="*/ 697381 h 2928162"/>
                <a:gd name="connsiteX1792" fmla="*/ 72243 w 2630466"/>
                <a:gd name="connsiteY1792" fmla="*/ 686389 h 2928162"/>
                <a:gd name="connsiteX1793" fmla="*/ 68456 w 2630466"/>
                <a:gd name="connsiteY1793" fmla="*/ 686389 h 2928162"/>
                <a:gd name="connsiteX1794" fmla="*/ 77943 w 2630466"/>
                <a:gd name="connsiteY1794" fmla="*/ 655586 h 2928162"/>
                <a:gd name="connsiteX1795" fmla="*/ 102636 w 2630466"/>
                <a:gd name="connsiteY1795" fmla="*/ 659996 h 2928162"/>
                <a:gd name="connsiteX1796" fmla="*/ 96936 w 2630466"/>
                <a:gd name="connsiteY1796" fmla="*/ 668794 h 2928162"/>
                <a:gd name="connsiteX1797" fmla="*/ 96936 w 2630466"/>
                <a:gd name="connsiteY1797" fmla="*/ 666599 h 2928162"/>
                <a:gd name="connsiteX1798" fmla="*/ 89342 w 2630466"/>
                <a:gd name="connsiteY1798" fmla="*/ 675397 h 2928162"/>
                <a:gd name="connsiteX1799" fmla="*/ 87449 w 2630466"/>
                <a:gd name="connsiteY1799" fmla="*/ 677591 h 2928162"/>
                <a:gd name="connsiteX1800" fmla="*/ 91236 w 2630466"/>
                <a:gd name="connsiteY1800" fmla="*/ 675397 h 2928162"/>
                <a:gd name="connsiteX1801" fmla="*/ 89342 w 2630466"/>
                <a:gd name="connsiteY1801" fmla="*/ 675397 h 2928162"/>
                <a:gd name="connsiteX1802" fmla="*/ 102636 w 2630466"/>
                <a:gd name="connsiteY1802" fmla="*/ 664384 h 2928162"/>
                <a:gd name="connsiteX1803" fmla="*/ 93130 w 2630466"/>
                <a:gd name="connsiteY1803" fmla="*/ 677591 h 2928162"/>
                <a:gd name="connsiteX1804" fmla="*/ 91236 w 2630466"/>
                <a:gd name="connsiteY1804" fmla="*/ 677591 h 2928162"/>
                <a:gd name="connsiteX1805" fmla="*/ 91236 w 2630466"/>
                <a:gd name="connsiteY1805" fmla="*/ 679785 h 2928162"/>
                <a:gd name="connsiteX1806" fmla="*/ 93130 w 2630466"/>
                <a:gd name="connsiteY1806" fmla="*/ 677591 h 2928162"/>
                <a:gd name="connsiteX1807" fmla="*/ 100742 w 2630466"/>
                <a:gd name="connsiteY1807" fmla="*/ 673182 h 2928162"/>
                <a:gd name="connsiteX1808" fmla="*/ 106423 w 2630466"/>
                <a:gd name="connsiteY1808" fmla="*/ 659996 h 2928162"/>
                <a:gd name="connsiteX1809" fmla="*/ 106423 w 2630466"/>
                <a:gd name="connsiteY1809" fmla="*/ 662190 h 2928162"/>
                <a:gd name="connsiteX1810" fmla="*/ 108335 w 2630466"/>
                <a:gd name="connsiteY1810" fmla="*/ 659996 h 2928162"/>
                <a:gd name="connsiteX1811" fmla="*/ 106423 w 2630466"/>
                <a:gd name="connsiteY1811" fmla="*/ 659996 h 2928162"/>
                <a:gd name="connsiteX1812" fmla="*/ 106423 w 2630466"/>
                <a:gd name="connsiteY1812" fmla="*/ 653392 h 2928162"/>
                <a:gd name="connsiteX1813" fmla="*/ 112123 w 2630466"/>
                <a:gd name="connsiteY1813" fmla="*/ 646788 h 2928162"/>
                <a:gd name="connsiteX1814" fmla="*/ 110229 w 2630466"/>
                <a:gd name="connsiteY1814" fmla="*/ 646788 h 2928162"/>
                <a:gd name="connsiteX1815" fmla="*/ 108335 w 2630466"/>
                <a:gd name="connsiteY1815" fmla="*/ 642400 h 2928162"/>
                <a:gd name="connsiteX1816" fmla="*/ 108335 w 2630466"/>
                <a:gd name="connsiteY1816" fmla="*/ 637990 h 2928162"/>
                <a:gd name="connsiteX1817" fmla="*/ 115929 w 2630466"/>
                <a:gd name="connsiteY1817" fmla="*/ 633602 h 2928162"/>
                <a:gd name="connsiteX1818" fmla="*/ 108335 w 2630466"/>
                <a:gd name="connsiteY1818" fmla="*/ 633602 h 2928162"/>
                <a:gd name="connsiteX1819" fmla="*/ 114016 w 2630466"/>
                <a:gd name="connsiteY1819" fmla="*/ 626998 h 2928162"/>
                <a:gd name="connsiteX1820" fmla="*/ 102636 w 2630466"/>
                <a:gd name="connsiteY1820" fmla="*/ 631386 h 2928162"/>
                <a:gd name="connsiteX1821" fmla="*/ 108335 w 2630466"/>
                <a:gd name="connsiteY1821" fmla="*/ 626998 h 2928162"/>
                <a:gd name="connsiteX1822" fmla="*/ 110229 w 2630466"/>
                <a:gd name="connsiteY1822" fmla="*/ 615984 h 2928162"/>
                <a:gd name="connsiteX1823" fmla="*/ 95042 w 2630466"/>
                <a:gd name="connsiteY1823" fmla="*/ 620394 h 2928162"/>
                <a:gd name="connsiteX1824" fmla="*/ 104529 w 2630466"/>
                <a:gd name="connsiteY1824" fmla="*/ 600583 h 2928162"/>
                <a:gd name="connsiteX1825" fmla="*/ 98830 w 2630466"/>
                <a:gd name="connsiteY1825" fmla="*/ 607186 h 2928162"/>
                <a:gd name="connsiteX1826" fmla="*/ 77943 w 2630466"/>
                <a:gd name="connsiteY1826" fmla="*/ 607186 h 2928162"/>
                <a:gd name="connsiteX1827" fmla="*/ 87449 w 2630466"/>
                <a:gd name="connsiteY1827" fmla="*/ 604992 h 2928162"/>
                <a:gd name="connsiteX1828" fmla="*/ 77943 w 2630466"/>
                <a:gd name="connsiteY1828" fmla="*/ 604992 h 2928162"/>
                <a:gd name="connsiteX1829" fmla="*/ 83643 w 2630466"/>
                <a:gd name="connsiteY1829" fmla="*/ 602798 h 2928162"/>
                <a:gd name="connsiteX1830" fmla="*/ 81749 w 2630466"/>
                <a:gd name="connsiteY1830" fmla="*/ 600583 h 2928162"/>
                <a:gd name="connsiteX1831" fmla="*/ 83643 w 2630466"/>
                <a:gd name="connsiteY1831" fmla="*/ 598388 h 2928162"/>
                <a:gd name="connsiteX1832" fmla="*/ 68456 w 2630466"/>
                <a:gd name="connsiteY1832" fmla="*/ 594000 h 2928162"/>
                <a:gd name="connsiteX1833" fmla="*/ 89342 w 2630466"/>
                <a:gd name="connsiteY1833" fmla="*/ 582987 h 2928162"/>
                <a:gd name="connsiteX1834" fmla="*/ 72243 w 2630466"/>
                <a:gd name="connsiteY1834" fmla="*/ 587396 h 2928162"/>
                <a:gd name="connsiteX1835" fmla="*/ 79855 w 2630466"/>
                <a:gd name="connsiteY1835" fmla="*/ 576383 h 2928162"/>
                <a:gd name="connsiteX1836" fmla="*/ 77943 w 2630466"/>
                <a:gd name="connsiteY1836" fmla="*/ 576383 h 2928162"/>
                <a:gd name="connsiteX1837" fmla="*/ 91236 w 2630466"/>
                <a:gd name="connsiteY1837" fmla="*/ 569801 h 2928162"/>
                <a:gd name="connsiteX1838" fmla="*/ 95042 w 2630466"/>
                <a:gd name="connsiteY1838" fmla="*/ 576383 h 2928162"/>
                <a:gd name="connsiteX1839" fmla="*/ 93130 w 2630466"/>
                <a:gd name="connsiteY1839" fmla="*/ 567585 h 2928162"/>
                <a:gd name="connsiteX1840" fmla="*/ 100742 w 2630466"/>
                <a:gd name="connsiteY1840" fmla="*/ 558787 h 2928162"/>
                <a:gd name="connsiteX1841" fmla="*/ 70350 w 2630466"/>
                <a:gd name="connsiteY1841" fmla="*/ 580793 h 2928162"/>
                <a:gd name="connsiteX1842" fmla="*/ 72243 w 2630466"/>
                <a:gd name="connsiteY1842" fmla="*/ 574189 h 2928162"/>
                <a:gd name="connsiteX1843" fmla="*/ 83643 w 2630466"/>
                <a:gd name="connsiteY1843" fmla="*/ 565391 h 2928162"/>
                <a:gd name="connsiteX1844" fmla="*/ 76049 w 2630466"/>
                <a:gd name="connsiteY1844" fmla="*/ 569801 h 2928162"/>
                <a:gd name="connsiteX1845" fmla="*/ 87449 w 2630466"/>
                <a:gd name="connsiteY1845" fmla="*/ 558787 h 2928162"/>
                <a:gd name="connsiteX1846" fmla="*/ 79855 w 2630466"/>
                <a:gd name="connsiteY1846" fmla="*/ 547795 h 2928162"/>
                <a:gd name="connsiteX1847" fmla="*/ 85536 w 2630466"/>
                <a:gd name="connsiteY1847" fmla="*/ 543385 h 2928162"/>
                <a:gd name="connsiteX1848" fmla="*/ 95042 w 2630466"/>
                <a:gd name="connsiteY1848" fmla="*/ 549989 h 2928162"/>
                <a:gd name="connsiteX1849" fmla="*/ 87449 w 2630466"/>
                <a:gd name="connsiteY1849" fmla="*/ 543385 h 2928162"/>
                <a:gd name="connsiteX1850" fmla="*/ 95042 w 2630466"/>
                <a:gd name="connsiteY1850" fmla="*/ 538997 h 2928162"/>
                <a:gd name="connsiteX1851" fmla="*/ 87449 w 2630466"/>
                <a:gd name="connsiteY1851" fmla="*/ 541191 h 2928162"/>
                <a:gd name="connsiteX1852" fmla="*/ 85536 w 2630466"/>
                <a:gd name="connsiteY1852" fmla="*/ 543385 h 2928162"/>
                <a:gd name="connsiteX1853" fmla="*/ 70350 w 2630466"/>
                <a:gd name="connsiteY1853" fmla="*/ 549989 h 2928162"/>
                <a:gd name="connsiteX1854" fmla="*/ 70350 w 2630466"/>
                <a:gd name="connsiteY1854" fmla="*/ 545601 h 2928162"/>
                <a:gd name="connsiteX1855" fmla="*/ 83643 w 2630466"/>
                <a:gd name="connsiteY1855" fmla="*/ 530199 h 2928162"/>
                <a:gd name="connsiteX1856" fmla="*/ 76049 w 2630466"/>
                <a:gd name="connsiteY1856" fmla="*/ 527984 h 2928162"/>
                <a:gd name="connsiteX1857" fmla="*/ 102636 w 2630466"/>
                <a:gd name="connsiteY1857" fmla="*/ 505397 h 2928162"/>
                <a:gd name="connsiteX1858" fmla="*/ 102636 w 2630466"/>
                <a:gd name="connsiteY1858" fmla="*/ 501590 h 2928162"/>
                <a:gd name="connsiteX1859" fmla="*/ 91236 w 2630466"/>
                <a:gd name="connsiteY1859" fmla="*/ 512603 h 2928162"/>
                <a:gd name="connsiteX1860" fmla="*/ 104529 w 2630466"/>
                <a:gd name="connsiteY1860" fmla="*/ 494986 h 2928162"/>
                <a:gd name="connsiteX1861" fmla="*/ 76049 w 2630466"/>
                <a:gd name="connsiteY1861" fmla="*/ 519186 h 2928162"/>
                <a:gd name="connsiteX1862" fmla="*/ 93130 w 2630466"/>
                <a:gd name="connsiteY1862" fmla="*/ 490598 h 2928162"/>
                <a:gd name="connsiteX1863" fmla="*/ 72243 w 2630466"/>
                <a:gd name="connsiteY1863" fmla="*/ 503784 h 2928162"/>
                <a:gd name="connsiteX1864" fmla="*/ 74156 w 2630466"/>
                <a:gd name="connsiteY1864" fmla="*/ 497202 h 2928162"/>
                <a:gd name="connsiteX1865" fmla="*/ 87449 w 2630466"/>
                <a:gd name="connsiteY1865" fmla="*/ 488404 h 2928162"/>
                <a:gd name="connsiteX1866" fmla="*/ 81749 w 2630466"/>
                <a:gd name="connsiteY1866" fmla="*/ 479584 h 2928162"/>
                <a:gd name="connsiteX1867" fmla="*/ 83643 w 2630466"/>
                <a:gd name="connsiteY1867" fmla="*/ 477390 h 2928162"/>
                <a:gd name="connsiteX1868" fmla="*/ 83643 w 2630466"/>
                <a:gd name="connsiteY1868" fmla="*/ 470786 h 2928162"/>
                <a:gd name="connsiteX1869" fmla="*/ 76049 w 2630466"/>
                <a:gd name="connsiteY1869" fmla="*/ 468592 h 2928162"/>
                <a:gd name="connsiteX1870" fmla="*/ 91236 w 2630466"/>
                <a:gd name="connsiteY1870" fmla="*/ 455384 h 2928162"/>
                <a:gd name="connsiteX1871" fmla="*/ 83643 w 2630466"/>
                <a:gd name="connsiteY1871" fmla="*/ 450996 h 2928162"/>
                <a:gd name="connsiteX1872" fmla="*/ 93130 w 2630466"/>
                <a:gd name="connsiteY1872" fmla="*/ 442198 h 2928162"/>
                <a:gd name="connsiteX1873" fmla="*/ 83643 w 2630466"/>
                <a:gd name="connsiteY1873" fmla="*/ 446587 h 2928162"/>
                <a:gd name="connsiteX1874" fmla="*/ 79855 w 2630466"/>
                <a:gd name="connsiteY1874" fmla="*/ 442198 h 2928162"/>
                <a:gd name="connsiteX1875" fmla="*/ 89342 w 2630466"/>
                <a:gd name="connsiteY1875" fmla="*/ 422387 h 2928162"/>
                <a:gd name="connsiteX1876" fmla="*/ 72243 w 2630466"/>
                <a:gd name="connsiteY1876" fmla="*/ 446587 h 2928162"/>
                <a:gd name="connsiteX1877" fmla="*/ 64650 w 2630466"/>
                <a:gd name="connsiteY1877" fmla="*/ 444392 h 2928162"/>
                <a:gd name="connsiteX1878" fmla="*/ 74156 w 2630466"/>
                <a:gd name="connsiteY1878" fmla="*/ 433400 h 2928162"/>
                <a:gd name="connsiteX1879" fmla="*/ 70350 w 2630466"/>
                <a:gd name="connsiteY1879" fmla="*/ 433400 h 2928162"/>
                <a:gd name="connsiteX1880" fmla="*/ 72243 w 2630466"/>
                <a:gd name="connsiteY1880" fmla="*/ 431185 h 2928162"/>
                <a:gd name="connsiteX1881" fmla="*/ 55163 w 2630466"/>
                <a:gd name="connsiteY1881" fmla="*/ 433400 h 2928162"/>
                <a:gd name="connsiteX1882" fmla="*/ 62756 w 2630466"/>
                <a:gd name="connsiteY1882" fmla="*/ 437789 h 2928162"/>
                <a:gd name="connsiteX1883" fmla="*/ 58969 w 2630466"/>
                <a:gd name="connsiteY1883" fmla="*/ 440004 h 2928162"/>
                <a:gd name="connsiteX1884" fmla="*/ 58969 w 2630466"/>
                <a:gd name="connsiteY1884" fmla="*/ 444392 h 2928162"/>
                <a:gd name="connsiteX1885" fmla="*/ 47569 w 2630466"/>
                <a:gd name="connsiteY1885" fmla="*/ 444392 h 2928162"/>
                <a:gd name="connsiteX1886" fmla="*/ 39976 w 2630466"/>
                <a:gd name="connsiteY1886" fmla="*/ 428991 h 2928162"/>
                <a:gd name="connsiteX1887" fmla="*/ 41870 w 2630466"/>
                <a:gd name="connsiteY1887" fmla="*/ 428991 h 2928162"/>
                <a:gd name="connsiteX1888" fmla="*/ 30470 w 2630466"/>
                <a:gd name="connsiteY1888" fmla="*/ 420193 h 2928162"/>
                <a:gd name="connsiteX1889" fmla="*/ 47569 w 2630466"/>
                <a:gd name="connsiteY1889" fmla="*/ 413589 h 2928162"/>
                <a:gd name="connsiteX1890" fmla="*/ 15283 w 2630466"/>
                <a:gd name="connsiteY1890" fmla="*/ 413589 h 2928162"/>
                <a:gd name="connsiteX1891" fmla="*/ 19089 w 2630466"/>
                <a:gd name="connsiteY1891" fmla="*/ 409201 h 2928162"/>
                <a:gd name="connsiteX1892" fmla="*/ 0 w 2630466"/>
                <a:gd name="connsiteY1892" fmla="*/ 410303 h 2928162"/>
                <a:gd name="connsiteX1893" fmla="*/ 0 w 2630466"/>
                <a:gd name="connsiteY1893" fmla="*/ 207573 h 2928162"/>
                <a:gd name="connsiteX1894" fmla="*/ 1990 w 2630466"/>
                <a:gd name="connsiteY1894" fmla="*/ 206805 h 2928162"/>
                <a:gd name="connsiteX1895" fmla="*/ 0 w 2630466"/>
                <a:gd name="connsiteY1895" fmla="*/ 206029 h 2928162"/>
                <a:gd name="connsiteX1896" fmla="*/ 0 w 2630466"/>
                <a:gd name="connsiteY1896" fmla="*/ 203523 h 2928162"/>
                <a:gd name="connsiteX1897" fmla="*/ 11496 w 2630466"/>
                <a:gd name="connsiteY1897" fmla="*/ 200201 h 2928162"/>
                <a:gd name="connsiteX1898" fmla="*/ 7690 w 2630466"/>
                <a:gd name="connsiteY1898" fmla="*/ 202396 h 2928162"/>
                <a:gd name="connsiteX1899" fmla="*/ 57057 w 2630466"/>
                <a:gd name="connsiteY1899" fmla="*/ 191404 h 2928162"/>
                <a:gd name="connsiteX1900" fmla="*/ 55163 w 2630466"/>
                <a:gd name="connsiteY1900" fmla="*/ 193598 h 2928162"/>
                <a:gd name="connsiteX1901" fmla="*/ 62756 w 2630466"/>
                <a:gd name="connsiteY1901" fmla="*/ 195792 h 2928162"/>
                <a:gd name="connsiteX1902" fmla="*/ 49463 w 2630466"/>
                <a:gd name="connsiteY1902" fmla="*/ 200201 h 2928162"/>
                <a:gd name="connsiteX1903" fmla="*/ 49463 w 2630466"/>
                <a:gd name="connsiteY1903" fmla="*/ 202396 h 2928162"/>
                <a:gd name="connsiteX1904" fmla="*/ 68456 w 2630466"/>
                <a:gd name="connsiteY1904" fmla="*/ 198007 h 2928162"/>
                <a:gd name="connsiteX1905" fmla="*/ 66562 w 2630466"/>
                <a:gd name="connsiteY1905" fmla="*/ 200201 h 2928162"/>
                <a:gd name="connsiteX1906" fmla="*/ 95042 w 2630466"/>
                <a:gd name="connsiteY1906" fmla="*/ 202396 h 2928162"/>
                <a:gd name="connsiteX1907" fmla="*/ 87449 w 2630466"/>
                <a:gd name="connsiteY1907" fmla="*/ 204590 h 2928162"/>
                <a:gd name="connsiteX1908" fmla="*/ 89342 w 2630466"/>
                <a:gd name="connsiteY1908" fmla="*/ 204590 h 2928162"/>
                <a:gd name="connsiteX1909" fmla="*/ 89342 w 2630466"/>
                <a:gd name="connsiteY1909" fmla="*/ 206805 h 2928162"/>
                <a:gd name="connsiteX1910" fmla="*/ 95042 w 2630466"/>
                <a:gd name="connsiteY1910" fmla="*/ 206805 h 2928162"/>
                <a:gd name="connsiteX1911" fmla="*/ 89342 w 2630466"/>
                <a:gd name="connsiteY1911" fmla="*/ 208999 h 2928162"/>
                <a:gd name="connsiteX1912" fmla="*/ 258329 w 2630466"/>
                <a:gd name="connsiteY1912" fmla="*/ 239803 h 2928162"/>
                <a:gd name="connsiteX1913" fmla="*/ 254541 w 2630466"/>
                <a:gd name="connsiteY1913" fmla="*/ 237587 h 2928162"/>
                <a:gd name="connsiteX1914" fmla="*/ 260222 w 2630466"/>
                <a:gd name="connsiteY1914" fmla="*/ 235393 h 2928162"/>
                <a:gd name="connsiteX1915" fmla="*/ 256435 w 2630466"/>
                <a:gd name="connsiteY1915" fmla="*/ 233199 h 2928162"/>
                <a:gd name="connsiteX1916" fmla="*/ 290615 w 2630466"/>
                <a:gd name="connsiteY1916" fmla="*/ 226595 h 2928162"/>
                <a:gd name="connsiteX1917" fmla="*/ 281109 w 2630466"/>
                <a:gd name="connsiteY1917" fmla="*/ 231005 h 2928162"/>
                <a:gd name="connsiteX1918" fmla="*/ 311501 w 2630466"/>
                <a:gd name="connsiteY1918" fmla="*/ 222207 h 2928162"/>
                <a:gd name="connsiteX1919" fmla="*/ 309607 w 2630466"/>
                <a:gd name="connsiteY1919" fmla="*/ 222207 h 2928162"/>
                <a:gd name="connsiteX1920" fmla="*/ 353274 w 2630466"/>
                <a:gd name="connsiteY1920" fmla="*/ 213388 h 2928162"/>
                <a:gd name="connsiteX1921" fmla="*/ 286809 w 2630466"/>
                <a:gd name="connsiteY1921" fmla="*/ 237587 h 2928162"/>
                <a:gd name="connsiteX1922" fmla="*/ 283021 w 2630466"/>
                <a:gd name="connsiteY1922" fmla="*/ 237587 h 2928162"/>
                <a:gd name="connsiteX1923" fmla="*/ 283021 w 2630466"/>
                <a:gd name="connsiteY1923" fmla="*/ 239803 h 2928162"/>
                <a:gd name="connsiteX1924" fmla="*/ 286809 w 2630466"/>
                <a:gd name="connsiteY1924" fmla="*/ 237587 h 2928162"/>
                <a:gd name="connsiteX1925" fmla="*/ 292508 w 2630466"/>
                <a:gd name="connsiteY1925" fmla="*/ 237587 h 2928162"/>
                <a:gd name="connsiteX1926" fmla="*/ 319095 w 2630466"/>
                <a:gd name="connsiteY1926" fmla="*/ 228789 h 2928162"/>
                <a:gd name="connsiteX1927" fmla="*/ 317201 w 2630466"/>
                <a:gd name="connsiteY1927" fmla="*/ 228789 h 2928162"/>
                <a:gd name="connsiteX1928" fmla="*/ 322882 w 2630466"/>
                <a:gd name="connsiteY1928" fmla="*/ 226595 h 2928162"/>
                <a:gd name="connsiteX1929" fmla="*/ 319095 w 2630466"/>
                <a:gd name="connsiteY1929" fmla="*/ 231005 h 2928162"/>
                <a:gd name="connsiteX1930" fmla="*/ 358974 w 2630466"/>
                <a:gd name="connsiteY1930" fmla="*/ 217797 h 2928162"/>
                <a:gd name="connsiteX1931" fmla="*/ 351381 w 2630466"/>
                <a:gd name="connsiteY1931" fmla="*/ 222207 h 2928162"/>
                <a:gd name="connsiteX1932" fmla="*/ 379860 w 2630466"/>
                <a:gd name="connsiteY1932" fmla="*/ 211193 h 2928162"/>
                <a:gd name="connsiteX1933" fmla="*/ 377948 w 2630466"/>
                <a:gd name="connsiteY1933" fmla="*/ 211193 h 2928162"/>
                <a:gd name="connsiteX1934" fmla="*/ 376054 w 2630466"/>
                <a:gd name="connsiteY1934" fmla="*/ 208999 h 2928162"/>
                <a:gd name="connsiteX1935" fmla="*/ 385542 w 2630466"/>
                <a:gd name="connsiteY1935" fmla="*/ 213388 h 2928162"/>
                <a:gd name="connsiteX1936" fmla="*/ 385542 w 2630466"/>
                <a:gd name="connsiteY1936" fmla="*/ 228789 h 2928162"/>
                <a:gd name="connsiteX1937" fmla="*/ 410234 w 2630466"/>
                <a:gd name="connsiteY1937" fmla="*/ 217797 h 2928162"/>
                <a:gd name="connsiteX1938" fmla="*/ 406428 w 2630466"/>
                <a:gd name="connsiteY1938" fmla="*/ 215603 h 2928162"/>
                <a:gd name="connsiteX1939" fmla="*/ 415934 w 2630466"/>
                <a:gd name="connsiteY1939" fmla="*/ 213388 h 2928162"/>
                <a:gd name="connsiteX1940" fmla="*/ 412128 w 2630466"/>
                <a:gd name="connsiteY1940" fmla="*/ 222207 h 2928162"/>
                <a:gd name="connsiteX1941" fmla="*/ 402641 w 2630466"/>
                <a:gd name="connsiteY1941" fmla="*/ 228789 h 2928162"/>
                <a:gd name="connsiteX1942" fmla="*/ 514667 w 2630466"/>
                <a:gd name="connsiteY1942" fmla="*/ 246407 h 2928162"/>
                <a:gd name="connsiteX1943" fmla="*/ 488081 w 2630466"/>
                <a:gd name="connsiteY1943" fmla="*/ 255205 h 2928162"/>
                <a:gd name="connsiteX1944" fmla="*/ 556440 w 2630466"/>
                <a:gd name="connsiteY1944" fmla="*/ 255205 h 2928162"/>
                <a:gd name="connsiteX1945" fmla="*/ 558334 w 2630466"/>
                <a:gd name="connsiteY1945" fmla="*/ 257399 h 2928162"/>
                <a:gd name="connsiteX1946" fmla="*/ 562140 w 2630466"/>
                <a:gd name="connsiteY1946" fmla="*/ 259593 h 2928162"/>
                <a:gd name="connsiteX1947" fmla="*/ 567839 w 2630466"/>
                <a:gd name="connsiteY1947" fmla="*/ 283793 h 2928162"/>
                <a:gd name="connsiteX1948" fmla="*/ 583026 w 2630466"/>
                <a:gd name="connsiteY1948" fmla="*/ 257399 h 2928162"/>
                <a:gd name="connsiteX1949" fmla="*/ 619100 w 2630466"/>
                <a:gd name="connsiteY1949" fmla="*/ 241997 h 2928162"/>
                <a:gd name="connsiteX1950" fmla="*/ 624799 w 2630466"/>
                <a:gd name="connsiteY1950" fmla="*/ 248601 h 2928162"/>
                <a:gd name="connsiteX1951" fmla="*/ 698840 w 2630466"/>
                <a:gd name="connsiteY1951" fmla="*/ 257399 h 2928162"/>
                <a:gd name="connsiteX1952" fmla="*/ 698840 w 2630466"/>
                <a:gd name="connsiteY1952" fmla="*/ 252989 h 2928162"/>
                <a:gd name="connsiteX1953" fmla="*/ 702646 w 2630466"/>
                <a:gd name="connsiteY1953" fmla="*/ 259593 h 2928162"/>
                <a:gd name="connsiteX1954" fmla="*/ 714045 w 2630466"/>
                <a:gd name="connsiteY1954" fmla="*/ 257399 h 2928162"/>
                <a:gd name="connsiteX1955" fmla="*/ 702646 w 2630466"/>
                <a:gd name="connsiteY1955" fmla="*/ 255205 h 2928162"/>
                <a:gd name="connsiteX1956" fmla="*/ 704540 w 2630466"/>
                <a:gd name="connsiteY1956" fmla="*/ 246407 h 2928162"/>
                <a:gd name="connsiteX1957" fmla="*/ 719726 w 2630466"/>
                <a:gd name="connsiteY1957" fmla="*/ 244191 h 2928162"/>
                <a:gd name="connsiteX1958" fmla="*/ 721639 w 2630466"/>
                <a:gd name="connsiteY1958" fmla="*/ 248601 h 2928162"/>
                <a:gd name="connsiteX1959" fmla="*/ 729232 w 2630466"/>
                <a:gd name="connsiteY1959" fmla="*/ 248601 h 2928162"/>
                <a:gd name="connsiteX1960" fmla="*/ 721639 w 2630466"/>
                <a:gd name="connsiteY1960" fmla="*/ 252989 h 2928162"/>
                <a:gd name="connsiteX1961" fmla="*/ 734932 w 2630466"/>
                <a:gd name="connsiteY1961" fmla="*/ 248601 h 2928162"/>
                <a:gd name="connsiteX1962" fmla="*/ 719726 w 2630466"/>
                <a:gd name="connsiteY1962" fmla="*/ 268391 h 2928162"/>
                <a:gd name="connsiteX1963" fmla="*/ 725426 w 2630466"/>
                <a:gd name="connsiteY1963" fmla="*/ 268391 h 2928162"/>
                <a:gd name="connsiteX1964" fmla="*/ 719726 w 2630466"/>
                <a:gd name="connsiteY1964" fmla="*/ 272801 h 2928162"/>
                <a:gd name="connsiteX1965" fmla="*/ 714045 w 2630466"/>
                <a:gd name="connsiteY1965" fmla="*/ 272801 h 2928162"/>
                <a:gd name="connsiteX1966" fmla="*/ 715939 w 2630466"/>
                <a:gd name="connsiteY1966" fmla="*/ 281598 h 2928162"/>
                <a:gd name="connsiteX1967" fmla="*/ 715939 w 2630466"/>
                <a:gd name="connsiteY1967" fmla="*/ 274995 h 2928162"/>
                <a:gd name="connsiteX1968" fmla="*/ 725426 w 2630466"/>
                <a:gd name="connsiteY1968" fmla="*/ 274995 h 2928162"/>
                <a:gd name="connsiteX1969" fmla="*/ 733020 w 2630466"/>
                <a:gd name="connsiteY1969" fmla="*/ 259593 h 2928162"/>
                <a:gd name="connsiteX1970" fmla="*/ 771005 w 2630466"/>
                <a:gd name="connsiteY1970" fmla="*/ 241997 h 2928162"/>
                <a:gd name="connsiteX1971" fmla="*/ 759606 w 2630466"/>
                <a:gd name="connsiteY1971" fmla="*/ 239803 h 2928162"/>
                <a:gd name="connsiteX1972" fmla="*/ 769111 w 2630466"/>
                <a:gd name="connsiteY1972" fmla="*/ 233199 h 2928162"/>
                <a:gd name="connsiteX1973" fmla="*/ 767199 w 2630466"/>
                <a:gd name="connsiteY1973" fmla="*/ 233199 h 2928162"/>
                <a:gd name="connsiteX1974" fmla="*/ 778599 w 2630466"/>
                <a:gd name="connsiteY1974" fmla="*/ 228789 h 2928162"/>
                <a:gd name="connsiteX1975" fmla="*/ 774793 w 2630466"/>
                <a:gd name="connsiteY1975" fmla="*/ 231005 h 2928162"/>
                <a:gd name="connsiteX1976" fmla="*/ 780492 w 2630466"/>
                <a:gd name="connsiteY1976" fmla="*/ 228789 h 2928162"/>
                <a:gd name="connsiteX1977" fmla="*/ 780492 w 2630466"/>
                <a:gd name="connsiteY1977" fmla="*/ 226595 h 2928162"/>
                <a:gd name="connsiteX1978" fmla="*/ 759606 w 2630466"/>
                <a:gd name="connsiteY1978" fmla="*/ 222207 h 2928162"/>
                <a:gd name="connsiteX1979" fmla="*/ 771005 w 2630466"/>
                <a:gd name="connsiteY1979" fmla="*/ 193598 h 2928162"/>
                <a:gd name="connsiteX1980" fmla="*/ 786192 w 2630466"/>
                <a:gd name="connsiteY1980" fmla="*/ 189188 h 2928162"/>
                <a:gd name="connsiteX1981" fmla="*/ 782386 w 2630466"/>
                <a:gd name="connsiteY1981" fmla="*/ 189188 h 2928162"/>
                <a:gd name="connsiteX1982" fmla="*/ 1628728 w 2630466"/>
                <a:gd name="connsiteY1982" fmla="*/ 163547 h 2928162"/>
                <a:gd name="connsiteX1983" fmla="*/ 1663427 w 2630466"/>
                <a:gd name="connsiteY1983" fmla="*/ 167204 h 2928162"/>
                <a:gd name="connsiteX1984" fmla="*/ 1655834 w 2630466"/>
                <a:gd name="connsiteY1984" fmla="*/ 178196 h 2928162"/>
                <a:gd name="connsiteX1985" fmla="*/ 1627354 w 2630466"/>
                <a:gd name="connsiteY1985" fmla="*/ 162794 h 2928162"/>
                <a:gd name="connsiteX1986" fmla="*/ 1628728 w 2630466"/>
                <a:gd name="connsiteY1986" fmla="*/ 163547 h 2928162"/>
                <a:gd name="connsiteX1987" fmla="*/ 1625571 w 2630466"/>
                <a:gd name="connsiteY1987" fmla="*/ 163203 h 2928162"/>
                <a:gd name="connsiteX1988" fmla="*/ 2561549 w 2630466"/>
                <a:gd name="connsiteY1988" fmla="*/ 156190 h 2928162"/>
                <a:gd name="connsiteX1989" fmla="*/ 2578629 w 2630466"/>
                <a:gd name="connsiteY1989" fmla="*/ 160600 h 2928162"/>
                <a:gd name="connsiteX1990" fmla="*/ 2578629 w 2630466"/>
                <a:gd name="connsiteY1990" fmla="*/ 164988 h 2928162"/>
                <a:gd name="connsiteX1991" fmla="*/ 2574842 w 2630466"/>
                <a:gd name="connsiteY1991" fmla="*/ 167204 h 2928162"/>
                <a:gd name="connsiteX1992" fmla="*/ 2572948 w 2630466"/>
                <a:gd name="connsiteY1992" fmla="*/ 173808 h 2928162"/>
                <a:gd name="connsiteX1993" fmla="*/ 2614721 w 2630466"/>
                <a:gd name="connsiteY1993" fmla="*/ 204590 h 2928162"/>
                <a:gd name="connsiteX1994" fmla="*/ 2597622 w 2630466"/>
                <a:gd name="connsiteY1994" fmla="*/ 204590 h 2928162"/>
                <a:gd name="connsiteX1995" fmla="*/ 2601428 w 2630466"/>
                <a:gd name="connsiteY1995" fmla="*/ 206805 h 2928162"/>
                <a:gd name="connsiteX1996" fmla="*/ 2561549 w 2630466"/>
                <a:gd name="connsiteY1996" fmla="*/ 200201 h 2928162"/>
                <a:gd name="connsiteX1997" fmla="*/ 2563443 w 2630466"/>
                <a:gd name="connsiteY1997" fmla="*/ 200201 h 2928162"/>
                <a:gd name="connsiteX1998" fmla="*/ 2563443 w 2630466"/>
                <a:gd name="connsiteY1998" fmla="*/ 198007 h 2928162"/>
                <a:gd name="connsiteX1999" fmla="*/ 2565355 w 2630466"/>
                <a:gd name="connsiteY1999" fmla="*/ 198007 h 2928162"/>
                <a:gd name="connsiteX2000" fmla="*/ 2565355 w 2630466"/>
                <a:gd name="connsiteY2000" fmla="*/ 195792 h 2928162"/>
                <a:gd name="connsiteX2001" fmla="*/ 2569142 w 2630466"/>
                <a:gd name="connsiteY2001" fmla="*/ 195792 h 2928162"/>
                <a:gd name="connsiteX2002" fmla="*/ 2531175 w 2630466"/>
                <a:gd name="connsiteY2002" fmla="*/ 178196 h 2928162"/>
                <a:gd name="connsiteX2003" fmla="*/ 2540662 w 2630466"/>
                <a:gd name="connsiteY2003" fmla="*/ 176002 h 2928162"/>
                <a:gd name="connsiteX2004" fmla="*/ 2542556 w 2630466"/>
                <a:gd name="connsiteY2004" fmla="*/ 169398 h 2928162"/>
                <a:gd name="connsiteX2005" fmla="*/ 590620 w 2630466"/>
                <a:gd name="connsiteY2005" fmla="*/ 156190 h 2928162"/>
                <a:gd name="connsiteX2006" fmla="*/ 577327 w 2630466"/>
                <a:gd name="connsiteY2006" fmla="*/ 169398 h 2928162"/>
                <a:gd name="connsiteX2007" fmla="*/ 617206 w 2630466"/>
                <a:gd name="connsiteY2007" fmla="*/ 167204 h 2928162"/>
                <a:gd name="connsiteX2008" fmla="*/ 603913 w 2630466"/>
                <a:gd name="connsiteY2008" fmla="*/ 173808 h 2928162"/>
                <a:gd name="connsiteX2009" fmla="*/ 613400 w 2630466"/>
                <a:gd name="connsiteY2009" fmla="*/ 171592 h 2928162"/>
                <a:gd name="connsiteX2010" fmla="*/ 611506 w 2630466"/>
                <a:gd name="connsiteY2010" fmla="*/ 173808 h 2928162"/>
                <a:gd name="connsiteX2011" fmla="*/ 630499 w 2630466"/>
                <a:gd name="connsiteY2011" fmla="*/ 167204 h 2928162"/>
                <a:gd name="connsiteX2012" fmla="*/ 641880 w 2630466"/>
                <a:gd name="connsiteY2012" fmla="*/ 169398 h 2928162"/>
                <a:gd name="connsiteX2013" fmla="*/ 638093 w 2630466"/>
                <a:gd name="connsiteY2013" fmla="*/ 186994 h 2928162"/>
                <a:gd name="connsiteX2014" fmla="*/ 651386 w 2630466"/>
                <a:gd name="connsiteY2014" fmla="*/ 182606 h 2928162"/>
                <a:gd name="connsiteX2015" fmla="*/ 664679 w 2630466"/>
                <a:gd name="connsiteY2015" fmla="*/ 158406 h 2928162"/>
                <a:gd name="connsiteX2016" fmla="*/ 687459 w 2630466"/>
                <a:gd name="connsiteY2016" fmla="*/ 164988 h 2928162"/>
                <a:gd name="connsiteX2017" fmla="*/ 672272 w 2630466"/>
                <a:gd name="connsiteY2017" fmla="*/ 202396 h 2928162"/>
                <a:gd name="connsiteX2018" fmla="*/ 693159 w 2630466"/>
                <a:gd name="connsiteY2018" fmla="*/ 211193 h 2928162"/>
                <a:gd name="connsiteX2019" fmla="*/ 693159 w 2630466"/>
                <a:gd name="connsiteY2019" fmla="*/ 213388 h 2928162"/>
                <a:gd name="connsiteX2020" fmla="*/ 698840 w 2630466"/>
                <a:gd name="connsiteY2020" fmla="*/ 215603 h 2928162"/>
                <a:gd name="connsiteX2021" fmla="*/ 662766 w 2630466"/>
                <a:gd name="connsiteY2021" fmla="*/ 224401 h 2928162"/>
                <a:gd name="connsiteX2022" fmla="*/ 664679 w 2630466"/>
                <a:gd name="connsiteY2022" fmla="*/ 226595 h 2928162"/>
                <a:gd name="connsiteX2023" fmla="*/ 660873 w 2630466"/>
                <a:gd name="connsiteY2023" fmla="*/ 231005 h 2928162"/>
                <a:gd name="connsiteX2024" fmla="*/ 677953 w 2630466"/>
                <a:gd name="connsiteY2024" fmla="*/ 226595 h 2928162"/>
                <a:gd name="connsiteX2025" fmla="*/ 658979 w 2630466"/>
                <a:gd name="connsiteY2025" fmla="*/ 237587 h 2928162"/>
                <a:gd name="connsiteX2026" fmla="*/ 630499 w 2630466"/>
                <a:gd name="connsiteY2026" fmla="*/ 235393 h 2928162"/>
                <a:gd name="connsiteX2027" fmla="*/ 634287 w 2630466"/>
                <a:gd name="connsiteY2027" fmla="*/ 233199 h 2928162"/>
                <a:gd name="connsiteX2028" fmla="*/ 620993 w 2630466"/>
                <a:gd name="connsiteY2028" fmla="*/ 231005 h 2928162"/>
                <a:gd name="connsiteX2029" fmla="*/ 620993 w 2630466"/>
                <a:gd name="connsiteY2029" fmla="*/ 226595 h 2928162"/>
                <a:gd name="connsiteX2030" fmla="*/ 526066 w 2630466"/>
                <a:gd name="connsiteY2030" fmla="*/ 244191 h 2928162"/>
                <a:gd name="connsiteX2031" fmla="*/ 529854 w 2630466"/>
                <a:gd name="connsiteY2031" fmla="*/ 231005 h 2928162"/>
                <a:gd name="connsiteX2032" fmla="*/ 499480 w 2630466"/>
                <a:gd name="connsiteY2032" fmla="*/ 226595 h 2928162"/>
                <a:gd name="connsiteX2033" fmla="*/ 512773 w 2630466"/>
                <a:gd name="connsiteY2033" fmla="*/ 213388 h 2928162"/>
                <a:gd name="connsiteX2034" fmla="*/ 573521 w 2630466"/>
                <a:gd name="connsiteY2034" fmla="*/ 211193 h 2928162"/>
                <a:gd name="connsiteX2035" fmla="*/ 503268 w 2630466"/>
                <a:gd name="connsiteY2035" fmla="*/ 200201 h 2928162"/>
                <a:gd name="connsiteX2036" fmla="*/ 541253 w 2630466"/>
                <a:gd name="connsiteY2036" fmla="*/ 191404 h 2928162"/>
                <a:gd name="connsiteX2037" fmla="*/ 539359 w 2630466"/>
                <a:gd name="connsiteY2037" fmla="*/ 191404 h 2928162"/>
                <a:gd name="connsiteX2038" fmla="*/ 548847 w 2630466"/>
                <a:gd name="connsiteY2038" fmla="*/ 189188 h 2928162"/>
                <a:gd name="connsiteX2039" fmla="*/ 514667 w 2630466"/>
                <a:gd name="connsiteY2039" fmla="*/ 191404 h 2928162"/>
                <a:gd name="connsiteX2040" fmla="*/ 522260 w 2630466"/>
                <a:gd name="connsiteY2040" fmla="*/ 186994 h 2928162"/>
                <a:gd name="connsiteX2041" fmla="*/ 510861 w 2630466"/>
                <a:gd name="connsiteY2041" fmla="*/ 184800 h 2928162"/>
                <a:gd name="connsiteX2042" fmla="*/ 983658 w 2630466"/>
                <a:gd name="connsiteY2042" fmla="*/ 153996 h 2928162"/>
                <a:gd name="connsiteX2043" fmla="*/ 1027344 w 2630466"/>
                <a:gd name="connsiteY2043" fmla="*/ 156190 h 2928162"/>
                <a:gd name="connsiteX2044" fmla="*/ 1031131 w 2630466"/>
                <a:gd name="connsiteY2044" fmla="*/ 160600 h 2928162"/>
                <a:gd name="connsiteX2045" fmla="*/ 1031131 w 2630466"/>
                <a:gd name="connsiteY2045" fmla="*/ 164988 h 2928162"/>
                <a:gd name="connsiteX2046" fmla="*/ 1002651 w 2630466"/>
                <a:gd name="connsiteY2046" fmla="*/ 164988 h 2928162"/>
                <a:gd name="connsiteX2047" fmla="*/ 939991 w 2630466"/>
                <a:gd name="connsiteY2047" fmla="*/ 149608 h 2928162"/>
                <a:gd name="connsiteX2048" fmla="*/ 905812 w 2630466"/>
                <a:gd name="connsiteY2048" fmla="*/ 167204 h 2928162"/>
                <a:gd name="connsiteX2049" fmla="*/ 900112 w 2630466"/>
                <a:gd name="connsiteY2049" fmla="*/ 182606 h 2928162"/>
                <a:gd name="connsiteX2050" fmla="*/ 907705 w 2630466"/>
                <a:gd name="connsiteY2050" fmla="*/ 191404 h 2928162"/>
                <a:gd name="connsiteX2051" fmla="*/ 884925 w 2630466"/>
                <a:gd name="connsiteY2051" fmla="*/ 198007 h 2928162"/>
                <a:gd name="connsiteX2052" fmla="*/ 907705 w 2630466"/>
                <a:gd name="connsiteY2052" fmla="*/ 198007 h 2928162"/>
                <a:gd name="connsiteX2053" fmla="*/ 915317 w 2630466"/>
                <a:gd name="connsiteY2053" fmla="*/ 186994 h 2928162"/>
                <a:gd name="connsiteX2054" fmla="*/ 905812 w 2630466"/>
                <a:gd name="connsiteY2054" fmla="*/ 180390 h 2928162"/>
                <a:gd name="connsiteX2055" fmla="*/ 924804 w 2630466"/>
                <a:gd name="connsiteY2055" fmla="*/ 180390 h 2928162"/>
                <a:gd name="connsiteX2056" fmla="*/ 924804 w 2630466"/>
                <a:gd name="connsiteY2056" fmla="*/ 173808 h 2928162"/>
                <a:gd name="connsiteX2057" fmla="*/ 919105 w 2630466"/>
                <a:gd name="connsiteY2057" fmla="*/ 167204 h 2928162"/>
                <a:gd name="connsiteX2058" fmla="*/ 936204 w 2630466"/>
                <a:gd name="connsiteY2058" fmla="*/ 164988 h 2928162"/>
                <a:gd name="connsiteX2059" fmla="*/ 930504 w 2630466"/>
                <a:gd name="connsiteY2059" fmla="*/ 158406 h 2928162"/>
                <a:gd name="connsiteX2060" fmla="*/ 976065 w 2630466"/>
                <a:gd name="connsiteY2060" fmla="*/ 149608 h 2928162"/>
                <a:gd name="connsiteX2061" fmla="*/ 981764 w 2630466"/>
                <a:gd name="connsiteY2061" fmla="*/ 167204 h 2928162"/>
                <a:gd name="connsiteX2062" fmla="*/ 964684 w 2630466"/>
                <a:gd name="connsiteY2062" fmla="*/ 176002 h 2928162"/>
                <a:gd name="connsiteX2063" fmla="*/ 974171 w 2630466"/>
                <a:gd name="connsiteY2063" fmla="*/ 171592 h 2928162"/>
                <a:gd name="connsiteX2064" fmla="*/ 966578 w 2630466"/>
                <a:gd name="connsiteY2064" fmla="*/ 176002 h 2928162"/>
                <a:gd name="connsiteX2065" fmla="*/ 968471 w 2630466"/>
                <a:gd name="connsiteY2065" fmla="*/ 178196 h 2928162"/>
                <a:gd name="connsiteX2066" fmla="*/ 962772 w 2630466"/>
                <a:gd name="connsiteY2066" fmla="*/ 182606 h 2928162"/>
                <a:gd name="connsiteX2067" fmla="*/ 985570 w 2630466"/>
                <a:gd name="connsiteY2067" fmla="*/ 173808 h 2928162"/>
                <a:gd name="connsiteX2068" fmla="*/ 991252 w 2630466"/>
                <a:gd name="connsiteY2068" fmla="*/ 182606 h 2928162"/>
                <a:gd name="connsiteX2069" fmla="*/ 1006457 w 2630466"/>
                <a:gd name="connsiteY2069" fmla="*/ 176002 h 2928162"/>
                <a:gd name="connsiteX2070" fmla="*/ 1004545 w 2630466"/>
                <a:gd name="connsiteY2070" fmla="*/ 169398 h 2928162"/>
                <a:gd name="connsiteX2071" fmla="*/ 1036831 w 2630466"/>
                <a:gd name="connsiteY2071" fmla="*/ 176002 h 2928162"/>
                <a:gd name="connsiteX2072" fmla="*/ 1019750 w 2630466"/>
                <a:gd name="connsiteY2072" fmla="*/ 184800 h 2928162"/>
                <a:gd name="connsiteX2073" fmla="*/ 1042530 w 2630466"/>
                <a:gd name="connsiteY2073" fmla="*/ 180390 h 2928162"/>
                <a:gd name="connsiteX2074" fmla="*/ 1029237 w 2630466"/>
                <a:gd name="connsiteY2074" fmla="*/ 186994 h 2928162"/>
                <a:gd name="connsiteX2075" fmla="*/ 1034937 w 2630466"/>
                <a:gd name="connsiteY2075" fmla="*/ 186994 h 2928162"/>
                <a:gd name="connsiteX2076" fmla="*/ 1025431 w 2630466"/>
                <a:gd name="connsiteY2076" fmla="*/ 193598 h 2928162"/>
                <a:gd name="connsiteX2077" fmla="*/ 1046318 w 2630466"/>
                <a:gd name="connsiteY2077" fmla="*/ 184800 h 2928162"/>
                <a:gd name="connsiteX2078" fmla="*/ 1036831 w 2630466"/>
                <a:gd name="connsiteY2078" fmla="*/ 191404 h 2928162"/>
                <a:gd name="connsiteX2079" fmla="*/ 1071010 w 2630466"/>
                <a:gd name="connsiteY2079" fmla="*/ 191404 h 2928162"/>
                <a:gd name="connsiteX2080" fmla="*/ 1050124 w 2630466"/>
                <a:gd name="connsiteY2080" fmla="*/ 202396 h 2928162"/>
                <a:gd name="connsiteX2081" fmla="*/ 1074798 w 2630466"/>
                <a:gd name="connsiteY2081" fmla="*/ 198007 h 2928162"/>
                <a:gd name="connsiteX2082" fmla="*/ 1053911 w 2630466"/>
                <a:gd name="connsiteY2082" fmla="*/ 208999 h 2928162"/>
                <a:gd name="connsiteX2083" fmla="*/ 1057717 w 2630466"/>
                <a:gd name="connsiteY2083" fmla="*/ 215603 h 2928162"/>
                <a:gd name="connsiteX2084" fmla="*/ 1078604 w 2630466"/>
                <a:gd name="connsiteY2084" fmla="*/ 202396 h 2928162"/>
                <a:gd name="connsiteX2085" fmla="*/ 1091897 w 2630466"/>
                <a:gd name="connsiteY2085" fmla="*/ 202396 h 2928162"/>
                <a:gd name="connsiteX2086" fmla="*/ 1093791 w 2630466"/>
                <a:gd name="connsiteY2086" fmla="*/ 208999 h 2928162"/>
                <a:gd name="connsiteX2087" fmla="*/ 1072904 w 2630466"/>
                <a:gd name="connsiteY2087" fmla="*/ 215603 h 2928162"/>
                <a:gd name="connsiteX2088" fmla="*/ 1090003 w 2630466"/>
                <a:gd name="connsiteY2088" fmla="*/ 213388 h 2928162"/>
                <a:gd name="connsiteX2089" fmla="*/ 1084303 w 2630466"/>
                <a:gd name="connsiteY2089" fmla="*/ 217797 h 2928162"/>
                <a:gd name="connsiteX2090" fmla="*/ 1095684 w 2630466"/>
                <a:gd name="connsiteY2090" fmla="*/ 215603 h 2928162"/>
                <a:gd name="connsiteX2091" fmla="*/ 1103296 w 2630466"/>
                <a:gd name="connsiteY2091" fmla="*/ 222207 h 2928162"/>
                <a:gd name="connsiteX2092" fmla="*/ 1076710 w 2630466"/>
                <a:gd name="connsiteY2092" fmla="*/ 226595 h 2928162"/>
                <a:gd name="connsiteX2093" fmla="*/ 1107084 w 2630466"/>
                <a:gd name="connsiteY2093" fmla="*/ 231005 h 2928162"/>
                <a:gd name="connsiteX2094" fmla="*/ 1076710 w 2630466"/>
                <a:gd name="connsiteY2094" fmla="*/ 233199 h 2928162"/>
                <a:gd name="connsiteX2095" fmla="*/ 1091897 w 2630466"/>
                <a:gd name="connsiteY2095" fmla="*/ 235393 h 2928162"/>
                <a:gd name="connsiteX2096" fmla="*/ 1069117 w 2630466"/>
                <a:gd name="connsiteY2096" fmla="*/ 237587 h 2928162"/>
                <a:gd name="connsiteX2097" fmla="*/ 1082410 w 2630466"/>
                <a:gd name="connsiteY2097" fmla="*/ 239803 h 2928162"/>
                <a:gd name="connsiteX2098" fmla="*/ 1084303 w 2630466"/>
                <a:gd name="connsiteY2098" fmla="*/ 244191 h 2928162"/>
                <a:gd name="connsiteX2099" fmla="*/ 1097597 w 2630466"/>
                <a:gd name="connsiteY2099" fmla="*/ 246407 h 2928162"/>
                <a:gd name="connsiteX2100" fmla="*/ 1093791 w 2630466"/>
                <a:gd name="connsiteY2100" fmla="*/ 248601 h 2928162"/>
                <a:gd name="connsiteX2101" fmla="*/ 1091897 w 2630466"/>
                <a:gd name="connsiteY2101" fmla="*/ 252989 h 2928162"/>
                <a:gd name="connsiteX2102" fmla="*/ 1095684 w 2630466"/>
                <a:gd name="connsiteY2102" fmla="*/ 252989 h 2928162"/>
                <a:gd name="connsiteX2103" fmla="*/ 1103296 w 2630466"/>
                <a:gd name="connsiteY2103" fmla="*/ 248601 h 2928162"/>
                <a:gd name="connsiteX2104" fmla="*/ 1095684 w 2630466"/>
                <a:gd name="connsiteY2104" fmla="*/ 257399 h 2928162"/>
                <a:gd name="connsiteX2105" fmla="*/ 1105190 w 2630466"/>
                <a:gd name="connsiteY2105" fmla="*/ 252989 h 2928162"/>
                <a:gd name="connsiteX2106" fmla="*/ 1103296 w 2630466"/>
                <a:gd name="connsiteY2106" fmla="*/ 255205 h 2928162"/>
                <a:gd name="connsiteX2107" fmla="*/ 1108977 w 2630466"/>
                <a:gd name="connsiteY2107" fmla="*/ 255205 h 2928162"/>
                <a:gd name="connsiteX2108" fmla="*/ 1107084 w 2630466"/>
                <a:gd name="connsiteY2108" fmla="*/ 259593 h 2928162"/>
                <a:gd name="connsiteX2109" fmla="*/ 1116571 w 2630466"/>
                <a:gd name="connsiteY2109" fmla="*/ 255205 h 2928162"/>
                <a:gd name="connsiteX2110" fmla="*/ 1112783 w 2630466"/>
                <a:gd name="connsiteY2110" fmla="*/ 257399 h 2928162"/>
                <a:gd name="connsiteX2111" fmla="*/ 1126077 w 2630466"/>
                <a:gd name="connsiteY2111" fmla="*/ 261787 h 2928162"/>
                <a:gd name="connsiteX2112" fmla="*/ 1112783 w 2630466"/>
                <a:gd name="connsiteY2112" fmla="*/ 266197 h 2928162"/>
                <a:gd name="connsiteX2113" fmla="*/ 1133670 w 2630466"/>
                <a:gd name="connsiteY2113" fmla="*/ 268391 h 2928162"/>
                <a:gd name="connsiteX2114" fmla="*/ 1120377 w 2630466"/>
                <a:gd name="connsiteY2114" fmla="*/ 277189 h 2928162"/>
                <a:gd name="connsiteX2115" fmla="*/ 1143157 w 2630466"/>
                <a:gd name="connsiteY2115" fmla="*/ 272801 h 2928162"/>
                <a:gd name="connsiteX2116" fmla="*/ 1143157 w 2630466"/>
                <a:gd name="connsiteY2116" fmla="*/ 279404 h 2928162"/>
                <a:gd name="connsiteX2117" fmla="*/ 1139370 w 2630466"/>
                <a:gd name="connsiteY2117" fmla="*/ 279404 h 2928162"/>
                <a:gd name="connsiteX2118" fmla="*/ 1139370 w 2630466"/>
                <a:gd name="connsiteY2118" fmla="*/ 285987 h 2928162"/>
                <a:gd name="connsiteX2119" fmla="*/ 1131776 w 2630466"/>
                <a:gd name="connsiteY2119" fmla="*/ 283793 h 2928162"/>
                <a:gd name="connsiteX2120" fmla="*/ 1133670 w 2630466"/>
                <a:gd name="connsiteY2120" fmla="*/ 285987 h 2928162"/>
                <a:gd name="connsiteX2121" fmla="*/ 1129864 w 2630466"/>
                <a:gd name="connsiteY2121" fmla="*/ 288202 h 2928162"/>
                <a:gd name="connsiteX2122" fmla="*/ 1135564 w 2630466"/>
                <a:gd name="connsiteY2122" fmla="*/ 292590 h 2928162"/>
                <a:gd name="connsiteX2123" fmla="*/ 1110890 w 2630466"/>
                <a:gd name="connsiteY2123" fmla="*/ 299194 h 2928162"/>
                <a:gd name="connsiteX2124" fmla="*/ 1114677 w 2630466"/>
                <a:gd name="connsiteY2124" fmla="*/ 299194 h 2928162"/>
                <a:gd name="connsiteX2125" fmla="*/ 1110890 w 2630466"/>
                <a:gd name="connsiteY2125" fmla="*/ 310186 h 2928162"/>
                <a:gd name="connsiteX2126" fmla="*/ 1105190 w 2630466"/>
                <a:gd name="connsiteY2126" fmla="*/ 310186 h 2928162"/>
                <a:gd name="connsiteX2127" fmla="*/ 1101384 w 2630466"/>
                <a:gd name="connsiteY2127" fmla="*/ 303604 h 2928162"/>
                <a:gd name="connsiteX2128" fmla="*/ 1093791 w 2630466"/>
                <a:gd name="connsiteY2128" fmla="*/ 307992 h 2928162"/>
                <a:gd name="connsiteX2129" fmla="*/ 1091897 w 2630466"/>
                <a:gd name="connsiteY2129" fmla="*/ 299194 h 2928162"/>
                <a:gd name="connsiteX2130" fmla="*/ 1107084 w 2630466"/>
                <a:gd name="connsiteY2130" fmla="*/ 285987 h 2928162"/>
                <a:gd name="connsiteX2131" fmla="*/ 1086197 w 2630466"/>
                <a:gd name="connsiteY2131" fmla="*/ 292590 h 2928162"/>
                <a:gd name="connsiteX2132" fmla="*/ 1091897 w 2630466"/>
                <a:gd name="connsiteY2132" fmla="*/ 288202 h 2928162"/>
                <a:gd name="connsiteX2133" fmla="*/ 1074798 w 2630466"/>
                <a:gd name="connsiteY2133" fmla="*/ 281598 h 2928162"/>
                <a:gd name="connsiteX2134" fmla="*/ 1067204 w 2630466"/>
                <a:gd name="connsiteY2134" fmla="*/ 283793 h 2928162"/>
                <a:gd name="connsiteX2135" fmla="*/ 1071010 w 2630466"/>
                <a:gd name="connsiteY2135" fmla="*/ 292590 h 2928162"/>
                <a:gd name="connsiteX2136" fmla="*/ 1052018 w 2630466"/>
                <a:gd name="connsiteY2136" fmla="*/ 288202 h 2928162"/>
                <a:gd name="connsiteX2137" fmla="*/ 1059611 w 2630466"/>
                <a:gd name="connsiteY2137" fmla="*/ 297000 h 2928162"/>
                <a:gd name="connsiteX2138" fmla="*/ 1055824 w 2630466"/>
                <a:gd name="connsiteY2138" fmla="*/ 301388 h 2928162"/>
                <a:gd name="connsiteX2139" fmla="*/ 1065311 w 2630466"/>
                <a:gd name="connsiteY2139" fmla="*/ 303604 h 2928162"/>
                <a:gd name="connsiteX2140" fmla="*/ 1061523 w 2630466"/>
                <a:gd name="connsiteY2140" fmla="*/ 305798 h 2928162"/>
                <a:gd name="connsiteX2141" fmla="*/ 1065311 w 2630466"/>
                <a:gd name="connsiteY2141" fmla="*/ 314596 h 2928162"/>
                <a:gd name="connsiteX2142" fmla="*/ 1076710 w 2630466"/>
                <a:gd name="connsiteY2142" fmla="*/ 314596 h 2928162"/>
                <a:gd name="connsiteX2143" fmla="*/ 1082410 w 2630466"/>
                <a:gd name="connsiteY2143" fmla="*/ 319006 h 2928162"/>
                <a:gd name="connsiteX2144" fmla="*/ 1076710 w 2630466"/>
                <a:gd name="connsiteY2144" fmla="*/ 321200 h 2928162"/>
                <a:gd name="connsiteX2145" fmla="*/ 1082410 w 2630466"/>
                <a:gd name="connsiteY2145" fmla="*/ 321200 h 2928162"/>
                <a:gd name="connsiteX2146" fmla="*/ 1074798 w 2630466"/>
                <a:gd name="connsiteY2146" fmla="*/ 325588 h 2928162"/>
                <a:gd name="connsiteX2147" fmla="*/ 1078604 w 2630466"/>
                <a:gd name="connsiteY2147" fmla="*/ 329998 h 2928162"/>
                <a:gd name="connsiteX2148" fmla="*/ 1084303 w 2630466"/>
                <a:gd name="connsiteY2148" fmla="*/ 329998 h 2928162"/>
                <a:gd name="connsiteX2149" fmla="*/ 1082410 w 2630466"/>
                <a:gd name="connsiteY2149" fmla="*/ 332192 h 2928162"/>
                <a:gd name="connsiteX2150" fmla="*/ 1082410 w 2630466"/>
                <a:gd name="connsiteY2150" fmla="*/ 343205 h 2928162"/>
                <a:gd name="connsiteX2151" fmla="*/ 1074798 w 2630466"/>
                <a:gd name="connsiteY2151" fmla="*/ 336602 h 2928162"/>
                <a:gd name="connsiteX2152" fmla="*/ 1074798 w 2630466"/>
                <a:gd name="connsiteY2152" fmla="*/ 352003 h 2928162"/>
                <a:gd name="connsiteX2153" fmla="*/ 1069117 w 2630466"/>
                <a:gd name="connsiteY2153" fmla="*/ 352003 h 2928162"/>
                <a:gd name="connsiteX2154" fmla="*/ 1065311 w 2630466"/>
                <a:gd name="connsiteY2154" fmla="*/ 356392 h 2928162"/>
                <a:gd name="connsiteX2155" fmla="*/ 1040637 w 2630466"/>
                <a:gd name="connsiteY2155" fmla="*/ 336602 h 2928162"/>
                <a:gd name="connsiteX2156" fmla="*/ 1027344 w 2630466"/>
                <a:gd name="connsiteY2156" fmla="*/ 336602 h 2928162"/>
                <a:gd name="connsiteX2157" fmla="*/ 1036831 w 2630466"/>
                <a:gd name="connsiteY2157" fmla="*/ 349788 h 2928162"/>
                <a:gd name="connsiteX2158" fmla="*/ 1034937 w 2630466"/>
                <a:gd name="connsiteY2158" fmla="*/ 352003 h 2928162"/>
                <a:gd name="connsiteX2159" fmla="*/ 1052018 w 2630466"/>
                <a:gd name="connsiteY2159" fmla="*/ 367405 h 2928162"/>
                <a:gd name="connsiteX2160" fmla="*/ 1044424 w 2630466"/>
                <a:gd name="connsiteY2160" fmla="*/ 373987 h 2928162"/>
                <a:gd name="connsiteX2161" fmla="*/ 991252 w 2630466"/>
                <a:gd name="connsiteY2161" fmla="*/ 352003 h 2928162"/>
                <a:gd name="connsiteX2162" fmla="*/ 995058 w 2630466"/>
                <a:gd name="connsiteY2162" fmla="*/ 349788 h 2928162"/>
                <a:gd name="connsiteX2163" fmla="*/ 983658 w 2630466"/>
                <a:gd name="connsiteY2163" fmla="*/ 343205 h 2928162"/>
                <a:gd name="connsiteX2164" fmla="*/ 993164 w 2630466"/>
                <a:gd name="connsiteY2164" fmla="*/ 338796 h 2928162"/>
                <a:gd name="connsiteX2165" fmla="*/ 983658 w 2630466"/>
                <a:gd name="connsiteY2165" fmla="*/ 336602 h 2928162"/>
                <a:gd name="connsiteX2166" fmla="*/ 985570 w 2630466"/>
                <a:gd name="connsiteY2166" fmla="*/ 334386 h 2928162"/>
                <a:gd name="connsiteX2167" fmla="*/ 974171 w 2630466"/>
                <a:gd name="connsiteY2167" fmla="*/ 323394 h 2928162"/>
                <a:gd name="connsiteX2168" fmla="*/ 977977 w 2630466"/>
                <a:gd name="connsiteY2168" fmla="*/ 319006 h 2928162"/>
                <a:gd name="connsiteX2169" fmla="*/ 966578 w 2630466"/>
                <a:gd name="connsiteY2169" fmla="*/ 323394 h 2928162"/>
                <a:gd name="connsiteX2170" fmla="*/ 968471 w 2630466"/>
                <a:gd name="connsiteY2170" fmla="*/ 319006 h 2928162"/>
                <a:gd name="connsiteX2171" fmla="*/ 958984 w 2630466"/>
                <a:gd name="connsiteY2171" fmla="*/ 316790 h 2928162"/>
                <a:gd name="connsiteX2172" fmla="*/ 934292 w 2630466"/>
                <a:gd name="connsiteY2172" fmla="*/ 325588 h 2928162"/>
                <a:gd name="connsiteX2173" fmla="*/ 917211 w 2630466"/>
                <a:gd name="connsiteY2173" fmla="*/ 316790 h 2928162"/>
                <a:gd name="connsiteX2174" fmla="*/ 936204 w 2630466"/>
                <a:gd name="connsiteY2174" fmla="*/ 303604 h 2928162"/>
                <a:gd name="connsiteX2175" fmla="*/ 953284 w 2630466"/>
                <a:gd name="connsiteY2175" fmla="*/ 307992 h 2928162"/>
                <a:gd name="connsiteX2176" fmla="*/ 951391 w 2630466"/>
                <a:gd name="connsiteY2176" fmla="*/ 314596 h 2928162"/>
                <a:gd name="connsiteX2177" fmla="*/ 953284 w 2630466"/>
                <a:gd name="connsiteY2177" fmla="*/ 310186 h 2928162"/>
                <a:gd name="connsiteX2178" fmla="*/ 953284 w 2630466"/>
                <a:gd name="connsiteY2178" fmla="*/ 307992 h 2928162"/>
                <a:gd name="connsiteX2179" fmla="*/ 953284 w 2630466"/>
                <a:gd name="connsiteY2179" fmla="*/ 305798 h 2928162"/>
                <a:gd name="connsiteX2180" fmla="*/ 983658 w 2630466"/>
                <a:gd name="connsiteY2180" fmla="*/ 297000 h 2928162"/>
                <a:gd name="connsiteX2181" fmla="*/ 981764 w 2630466"/>
                <a:gd name="connsiteY2181" fmla="*/ 288202 h 2928162"/>
                <a:gd name="connsiteX2182" fmla="*/ 1017838 w 2630466"/>
                <a:gd name="connsiteY2182" fmla="*/ 264003 h 2928162"/>
                <a:gd name="connsiteX2183" fmla="*/ 1015944 w 2630466"/>
                <a:gd name="connsiteY2183" fmla="*/ 248601 h 2928162"/>
                <a:gd name="connsiteX2184" fmla="*/ 1000757 w 2630466"/>
                <a:gd name="connsiteY2184" fmla="*/ 239803 h 2928162"/>
                <a:gd name="connsiteX2185" fmla="*/ 1004545 w 2630466"/>
                <a:gd name="connsiteY2185" fmla="*/ 237587 h 2928162"/>
                <a:gd name="connsiteX2186" fmla="*/ 1003134 w 2630466"/>
                <a:gd name="connsiteY2186" fmla="*/ 235952 h 2928162"/>
                <a:gd name="connsiteX2187" fmla="*/ 979871 w 2630466"/>
                <a:gd name="connsiteY2187" fmla="*/ 239803 h 2928162"/>
                <a:gd name="connsiteX2188" fmla="*/ 995058 w 2630466"/>
                <a:gd name="connsiteY2188" fmla="*/ 231005 h 2928162"/>
                <a:gd name="connsiteX2189" fmla="*/ 993164 w 2630466"/>
                <a:gd name="connsiteY2189" fmla="*/ 222207 h 2928162"/>
                <a:gd name="connsiteX2190" fmla="*/ 983658 w 2630466"/>
                <a:gd name="connsiteY2190" fmla="*/ 224401 h 2928162"/>
                <a:gd name="connsiteX2191" fmla="*/ 987464 w 2630466"/>
                <a:gd name="connsiteY2191" fmla="*/ 222207 h 2928162"/>
                <a:gd name="connsiteX2192" fmla="*/ 979871 w 2630466"/>
                <a:gd name="connsiteY2192" fmla="*/ 219991 h 2928162"/>
                <a:gd name="connsiteX2193" fmla="*/ 981764 w 2630466"/>
                <a:gd name="connsiteY2193" fmla="*/ 213388 h 2928162"/>
                <a:gd name="connsiteX2194" fmla="*/ 964684 w 2630466"/>
                <a:gd name="connsiteY2194" fmla="*/ 208999 h 2928162"/>
                <a:gd name="connsiteX2195" fmla="*/ 957090 w 2630466"/>
                <a:gd name="connsiteY2195" fmla="*/ 219991 h 2928162"/>
                <a:gd name="connsiteX2196" fmla="*/ 932398 w 2630466"/>
                <a:gd name="connsiteY2196" fmla="*/ 215603 h 2928162"/>
                <a:gd name="connsiteX2197" fmla="*/ 932398 w 2630466"/>
                <a:gd name="connsiteY2197" fmla="*/ 217797 h 2928162"/>
                <a:gd name="connsiteX2198" fmla="*/ 877332 w 2630466"/>
                <a:gd name="connsiteY2198" fmla="*/ 213388 h 2928162"/>
                <a:gd name="connsiteX2199" fmla="*/ 881138 w 2630466"/>
                <a:gd name="connsiteY2199" fmla="*/ 208999 h 2928162"/>
                <a:gd name="connsiteX2200" fmla="*/ 850745 w 2630466"/>
                <a:gd name="connsiteY2200" fmla="*/ 198007 h 2928162"/>
                <a:gd name="connsiteX2201" fmla="*/ 877332 w 2630466"/>
                <a:gd name="connsiteY2201" fmla="*/ 198007 h 2928162"/>
                <a:gd name="connsiteX2202" fmla="*/ 854551 w 2630466"/>
                <a:gd name="connsiteY2202" fmla="*/ 191404 h 2928162"/>
                <a:gd name="connsiteX2203" fmla="*/ 864039 w 2630466"/>
                <a:gd name="connsiteY2203" fmla="*/ 178196 h 2928162"/>
                <a:gd name="connsiteX2204" fmla="*/ 704540 w 2630466"/>
                <a:gd name="connsiteY2204" fmla="*/ 149608 h 2928162"/>
                <a:gd name="connsiteX2205" fmla="*/ 704540 w 2630466"/>
                <a:gd name="connsiteY2205" fmla="*/ 156190 h 2928162"/>
                <a:gd name="connsiteX2206" fmla="*/ 689353 w 2630466"/>
                <a:gd name="connsiteY2206" fmla="*/ 162794 h 2928162"/>
                <a:gd name="connsiteX2207" fmla="*/ 681759 w 2630466"/>
                <a:gd name="connsiteY2207" fmla="*/ 153996 h 2928162"/>
                <a:gd name="connsiteX2208" fmla="*/ 879225 w 2630466"/>
                <a:gd name="connsiteY2208" fmla="*/ 147392 h 2928162"/>
                <a:gd name="connsiteX2209" fmla="*/ 829859 w 2630466"/>
                <a:gd name="connsiteY2209" fmla="*/ 167204 h 2928162"/>
                <a:gd name="connsiteX2210" fmla="*/ 818478 w 2630466"/>
                <a:gd name="connsiteY2210" fmla="*/ 167204 h 2928162"/>
                <a:gd name="connsiteX2211" fmla="*/ 814672 w 2630466"/>
                <a:gd name="connsiteY2211" fmla="*/ 176002 h 2928162"/>
                <a:gd name="connsiteX2212" fmla="*/ 795679 w 2630466"/>
                <a:gd name="connsiteY2212" fmla="*/ 180390 h 2928162"/>
                <a:gd name="connsiteX2213" fmla="*/ 808972 w 2630466"/>
                <a:gd name="connsiteY2213" fmla="*/ 158406 h 2928162"/>
                <a:gd name="connsiteX2214" fmla="*/ 769111 w 2630466"/>
                <a:gd name="connsiteY2214" fmla="*/ 147392 h 2928162"/>
                <a:gd name="connsiteX2215" fmla="*/ 795679 w 2630466"/>
                <a:gd name="connsiteY2215" fmla="*/ 147392 h 2928162"/>
                <a:gd name="connsiteX2216" fmla="*/ 789998 w 2630466"/>
                <a:gd name="connsiteY2216" fmla="*/ 153996 h 2928162"/>
                <a:gd name="connsiteX2217" fmla="*/ 793785 w 2630466"/>
                <a:gd name="connsiteY2217" fmla="*/ 156190 h 2928162"/>
                <a:gd name="connsiteX2218" fmla="*/ 771005 w 2630466"/>
                <a:gd name="connsiteY2218" fmla="*/ 162794 h 2928162"/>
                <a:gd name="connsiteX2219" fmla="*/ 784298 w 2630466"/>
                <a:gd name="connsiteY2219" fmla="*/ 164988 h 2928162"/>
                <a:gd name="connsiteX2220" fmla="*/ 782386 w 2630466"/>
                <a:gd name="connsiteY2220" fmla="*/ 164988 h 2928162"/>
                <a:gd name="connsiteX2221" fmla="*/ 782386 w 2630466"/>
                <a:gd name="connsiteY2221" fmla="*/ 169398 h 2928162"/>
                <a:gd name="connsiteX2222" fmla="*/ 789998 w 2630466"/>
                <a:gd name="connsiteY2222" fmla="*/ 167204 h 2928162"/>
                <a:gd name="connsiteX2223" fmla="*/ 771005 w 2630466"/>
                <a:gd name="connsiteY2223" fmla="*/ 184800 h 2928162"/>
                <a:gd name="connsiteX2224" fmla="*/ 755818 w 2630466"/>
                <a:gd name="connsiteY2224" fmla="*/ 182606 h 2928162"/>
                <a:gd name="connsiteX2225" fmla="*/ 752012 w 2630466"/>
                <a:gd name="connsiteY2225" fmla="*/ 191404 h 2928162"/>
                <a:gd name="connsiteX2226" fmla="*/ 738719 w 2630466"/>
                <a:gd name="connsiteY2226" fmla="*/ 191404 h 2928162"/>
                <a:gd name="connsiteX2227" fmla="*/ 733020 w 2630466"/>
                <a:gd name="connsiteY2227" fmla="*/ 178196 h 2928162"/>
                <a:gd name="connsiteX2228" fmla="*/ 725426 w 2630466"/>
                <a:gd name="connsiteY2228" fmla="*/ 176002 h 2928162"/>
                <a:gd name="connsiteX2229" fmla="*/ 719726 w 2630466"/>
                <a:gd name="connsiteY2229" fmla="*/ 167204 h 2928162"/>
                <a:gd name="connsiteX2230" fmla="*/ 731126 w 2630466"/>
                <a:gd name="connsiteY2230" fmla="*/ 160600 h 2928162"/>
                <a:gd name="connsiteX2231" fmla="*/ 736826 w 2630466"/>
                <a:gd name="connsiteY2231" fmla="*/ 167204 h 2928162"/>
                <a:gd name="connsiteX2232" fmla="*/ 750119 w 2630466"/>
                <a:gd name="connsiteY2232" fmla="*/ 162794 h 2928162"/>
                <a:gd name="connsiteX2233" fmla="*/ 750119 w 2630466"/>
                <a:gd name="connsiteY2233" fmla="*/ 160600 h 2928162"/>
                <a:gd name="connsiteX2234" fmla="*/ 759606 w 2630466"/>
                <a:gd name="connsiteY2234" fmla="*/ 158406 h 2928162"/>
                <a:gd name="connsiteX2235" fmla="*/ 746313 w 2630466"/>
                <a:gd name="connsiteY2235" fmla="*/ 153996 h 2928162"/>
                <a:gd name="connsiteX2236" fmla="*/ 493780 w 2630466"/>
                <a:gd name="connsiteY2236" fmla="*/ 138594 h 2928162"/>
                <a:gd name="connsiteX2237" fmla="*/ 548847 w 2630466"/>
                <a:gd name="connsiteY2237" fmla="*/ 140789 h 2928162"/>
                <a:gd name="connsiteX2238" fmla="*/ 545041 w 2630466"/>
                <a:gd name="connsiteY2238" fmla="*/ 143004 h 2928162"/>
                <a:gd name="connsiteX2239" fmla="*/ 552634 w 2630466"/>
                <a:gd name="connsiteY2239" fmla="*/ 140789 h 2928162"/>
                <a:gd name="connsiteX2240" fmla="*/ 550740 w 2630466"/>
                <a:gd name="connsiteY2240" fmla="*/ 145198 h 2928162"/>
                <a:gd name="connsiteX2241" fmla="*/ 573521 w 2630466"/>
                <a:gd name="connsiteY2241" fmla="*/ 140789 h 2928162"/>
                <a:gd name="connsiteX2242" fmla="*/ 581133 w 2630466"/>
                <a:gd name="connsiteY2242" fmla="*/ 153996 h 2928162"/>
                <a:gd name="connsiteX2243" fmla="*/ 448201 w 2630466"/>
                <a:gd name="connsiteY2243" fmla="*/ 195792 h 2928162"/>
                <a:gd name="connsiteX2244" fmla="*/ 450114 w 2630466"/>
                <a:gd name="connsiteY2244" fmla="*/ 186994 h 2928162"/>
                <a:gd name="connsiteX2245" fmla="*/ 438714 w 2630466"/>
                <a:gd name="connsiteY2245" fmla="*/ 180390 h 2928162"/>
                <a:gd name="connsiteX2246" fmla="*/ 433014 w 2630466"/>
                <a:gd name="connsiteY2246" fmla="*/ 180390 h 2928162"/>
                <a:gd name="connsiteX2247" fmla="*/ 491887 w 2630466"/>
                <a:gd name="connsiteY2247" fmla="*/ 147392 h 2928162"/>
                <a:gd name="connsiteX2248" fmla="*/ 826071 w 2630466"/>
                <a:gd name="connsiteY2248" fmla="*/ 127602 h 2928162"/>
                <a:gd name="connsiteX2249" fmla="*/ 860251 w 2630466"/>
                <a:gd name="connsiteY2249" fmla="*/ 127602 h 2928162"/>
                <a:gd name="connsiteX2250" fmla="*/ 841258 w 2630466"/>
                <a:gd name="connsiteY2250" fmla="*/ 134206 h 2928162"/>
                <a:gd name="connsiteX2251" fmla="*/ 784298 w 2630466"/>
                <a:gd name="connsiteY2251" fmla="*/ 105597 h 2928162"/>
                <a:gd name="connsiteX2252" fmla="*/ 789998 w 2630466"/>
                <a:gd name="connsiteY2252" fmla="*/ 105597 h 2928162"/>
                <a:gd name="connsiteX2253" fmla="*/ 789998 w 2630466"/>
                <a:gd name="connsiteY2253" fmla="*/ 107791 h 2928162"/>
                <a:gd name="connsiteX2254" fmla="*/ 2630466 w 2630466"/>
                <a:gd name="connsiteY2254" fmla="*/ 104072 h 2928162"/>
                <a:gd name="connsiteX2255" fmla="*/ 2630466 w 2630466"/>
                <a:gd name="connsiteY2255" fmla="*/ 119247 h 2928162"/>
                <a:gd name="connsiteX2256" fmla="*/ 2605216 w 2630466"/>
                <a:gd name="connsiteY2256" fmla="*/ 127602 h 2928162"/>
                <a:gd name="connsiteX2257" fmla="*/ 2609022 w 2630466"/>
                <a:gd name="connsiteY2257" fmla="*/ 129796 h 2928162"/>
                <a:gd name="connsiteX2258" fmla="*/ 2603322 w 2630466"/>
                <a:gd name="connsiteY2258" fmla="*/ 131991 h 2928162"/>
                <a:gd name="connsiteX2259" fmla="*/ 2603322 w 2630466"/>
                <a:gd name="connsiteY2259" fmla="*/ 134206 h 2928162"/>
                <a:gd name="connsiteX2260" fmla="*/ 2590029 w 2630466"/>
                <a:gd name="connsiteY2260" fmla="*/ 136400 h 2928162"/>
                <a:gd name="connsiteX2261" fmla="*/ 2582435 w 2630466"/>
                <a:gd name="connsiteY2261" fmla="*/ 147392 h 2928162"/>
                <a:gd name="connsiteX2262" fmla="*/ 2588135 w 2630466"/>
                <a:gd name="connsiteY2262" fmla="*/ 151802 h 2928162"/>
                <a:gd name="connsiteX2263" fmla="*/ 2552062 w 2630466"/>
                <a:gd name="connsiteY2263" fmla="*/ 156190 h 2928162"/>
                <a:gd name="connsiteX2264" fmla="*/ 2542556 w 2630466"/>
                <a:gd name="connsiteY2264" fmla="*/ 149608 h 2928162"/>
                <a:gd name="connsiteX2265" fmla="*/ 2552062 w 2630466"/>
                <a:gd name="connsiteY2265" fmla="*/ 143004 h 2928162"/>
                <a:gd name="connsiteX2266" fmla="*/ 2555849 w 2630466"/>
                <a:gd name="connsiteY2266" fmla="*/ 138594 h 2928162"/>
                <a:gd name="connsiteX2267" fmla="*/ 2563443 w 2630466"/>
                <a:gd name="connsiteY2267" fmla="*/ 136400 h 2928162"/>
                <a:gd name="connsiteX2268" fmla="*/ 2555849 w 2630466"/>
                <a:gd name="connsiteY2268" fmla="*/ 134206 h 2928162"/>
                <a:gd name="connsiteX2269" fmla="*/ 2563443 w 2630466"/>
                <a:gd name="connsiteY2269" fmla="*/ 127602 h 2928162"/>
                <a:gd name="connsiteX2270" fmla="*/ 2553955 w 2630466"/>
                <a:gd name="connsiteY2270" fmla="*/ 125408 h 2928162"/>
                <a:gd name="connsiteX2271" fmla="*/ 2565355 w 2630466"/>
                <a:gd name="connsiteY2271" fmla="*/ 123193 h 2928162"/>
                <a:gd name="connsiteX2272" fmla="*/ 2563443 w 2630466"/>
                <a:gd name="connsiteY2272" fmla="*/ 120999 h 2928162"/>
                <a:gd name="connsiteX2273" fmla="*/ 2574842 w 2630466"/>
                <a:gd name="connsiteY2273" fmla="*/ 116589 h 2928162"/>
                <a:gd name="connsiteX2274" fmla="*/ 2593835 w 2630466"/>
                <a:gd name="connsiteY2274" fmla="*/ 110007 h 2928162"/>
                <a:gd name="connsiteX2275" fmla="*/ 2603322 w 2630466"/>
                <a:gd name="connsiteY2275" fmla="*/ 107791 h 2928162"/>
                <a:gd name="connsiteX2276" fmla="*/ 2601428 w 2630466"/>
                <a:gd name="connsiteY2276" fmla="*/ 105597 h 2928162"/>
                <a:gd name="connsiteX2277" fmla="*/ 883328 w 2630466"/>
                <a:gd name="connsiteY2277" fmla="*/ 103145 h 2928162"/>
                <a:gd name="connsiteX2278" fmla="*/ 885036 w 2630466"/>
                <a:gd name="connsiteY2278" fmla="*/ 103274 h 2928162"/>
                <a:gd name="connsiteX2279" fmla="*/ 883031 w 2630466"/>
                <a:gd name="connsiteY2279" fmla="*/ 103403 h 2928162"/>
                <a:gd name="connsiteX2280" fmla="*/ 917211 w 2630466"/>
                <a:gd name="connsiteY2280" fmla="*/ 101209 h 2928162"/>
                <a:gd name="connsiteX2281" fmla="*/ 905812 w 2630466"/>
                <a:gd name="connsiteY2281" fmla="*/ 103403 h 2928162"/>
                <a:gd name="connsiteX2282" fmla="*/ 926698 w 2630466"/>
                <a:gd name="connsiteY2282" fmla="*/ 105597 h 2928162"/>
                <a:gd name="connsiteX2283" fmla="*/ 902024 w 2630466"/>
                <a:gd name="connsiteY2283" fmla="*/ 105597 h 2928162"/>
                <a:gd name="connsiteX2284" fmla="*/ 920998 w 2630466"/>
                <a:gd name="connsiteY2284" fmla="*/ 114395 h 2928162"/>
                <a:gd name="connsiteX2285" fmla="*/ 911511 w 2630466"/>
                <a:gd name="connsiteY2285" fmla="*/ 118804 h 2928162"/>
                <a:gd name="connsiteX2286" fmla="*/ 919105 w 2630466"/>
                <a:gd name="connsiteY2286" fmla="*/ 118804 h 2928162"/>
                <a:gd name="connsiteX2287" fmla="*/ 920998 w 2630466"/>
                <a:gd name="connsiteY2287" fmla="*/ 116589 h 2928162"/>
                <a:gd name="connsiteX2288" fmla="*/ 953284 w 2630466"/>
                <a:gd name="connsiteY2288" fmla="*/ 120999 h 2928162"/>
                <a:gd name="connsiteX2289" fmla="*/ 951391 w 2630466"/>
                <a:gd name="connsiteY2289" fmla="*/ 118804 h 2928162"/>
                <a:gd name="connsiteX2290" fmla="*/ 1010244 w 2630466"/>
                <a:gd name="connsiteY2290" fmla="*/ 114395 h 2928162"/>
                <a:gd name="connsiteX2291" fmla="*/ 1008351 w 2630466"/>
                <a:gd name="connsiteY2291" fmla="*/ 116589 h 2928162"/>
                <a:gd name="connsiteX2292" fmla="*/ 1019750 w 2630466"/>
                <a:gd name="connsiteY2292" fmla="*/ 118804 h 2928162"/>
                <a:gd name="connsiteX2293" fmla="*/ 1010244 w 2630466"/>
                <a:gd name="connsiteY2293" fmla="*/ 127602 h 2928162"/>
                <a:gd name="connsiteX2294" fmla="*/ 1019750 w 2630466"/>
                <a:gd name="connsiteY2294" fmla="*/ 129796 h 2928162"/>
                <a:gd name="connsiteX2295" fmla="*/ 909618 w 2630466"/>
                <a:gd name="connsiteY2295" fmla="*/ 136400 h 2928162"/>
                <a:gd name="connsiteX2296" fmla="*/ 915317 w 2630466"/>
                <a:gd name="connsiteY2296" fmla="*/ 131991 h 2928162"/>
                <a:gd name="connsiteX2297" fmla="*/ 884925 w 2630466"/>
                <a:gd name="connsiteY2297" fmla="*/ 131991 h 2928162"/>
                <a:gd name="connsiteX2298" fmla="*/ 886819 w 2630466"/>
                <a:gd name="connsiteY2298" fmla="*/ 129796 h 2928162"/>
                <a:gd name="connsiteX2299" fmla="*/ 875438 w 2630466"/>
                <a:gd name="connsiteY2299" fmla="*/ 125408 h 2928162"/>
                <a:gd name="connsiteX2300" fmla="*/ 877332 w 2630466"/>
                <a:gd name="connsiteY2300" fmla="*/ 120999 h 2928162"/>
                <a:gd name="connsiteX2301" fmla="*/ 886819 w 2630466"/>
                <a:gd name="connsiteY2301" fmla="*/ 114395 h 2928162"/>
                <a:gd name="connsiteX2302" fmla="*/ 886819 w 2630466"/>
                <a:gd name="connsiteY2302" fmla="*/ 103403 h 2928162"/>
                <a:gd name="connsiteX2303" fmla="*/ 885036 w 2630466"/>
                <a:gd name="connsiteY2303" fmla="*/ 103274 h 2928162"/>
                <a:gd name="connsiteX2304" fmla="*/ 837452 w 2630466"/>
                <a:gd name="connsiteY2304" fmla="*/ 101209 h 2928162"/>
                <a:gd name="connsiteX2305" fmla="*/ 822265 w 2630466"/>
                <a:gd name="connsiteY2305" fmla="*/ 114395 h 2928162"/>
                <a:gd name="connsiteX2306" fmla="*/ 826071 w 2630466"/>
                <a:gd name="connsiteY2306" fmla="*/ 116589 h 2928162"/>
                <a:gd name="connsiteX2307" fmla="*/ 786192 w 2630466"/>
                <a:gd name="connsiteY2307" fmla="*/ 127602 h 2928162"/>
                <a:gd name="connsiteX2308" fmla="*/ 788086 w 2630466"/>
                <a:gd name="connsiteY2308" fmla="*/ 123193 h 2928162"/>
                <a:gd name="connsiteX2309" fmla="*/ 784298 w 2630466"/>
                <a:gd name="connsiteY2309" fmla="*/ 120999 h 2928162"/>
                <a:gd name="connsiteX2310" fmla="*/ 807079 w 2630466"/>
                <a:gd name="connsiteY2310" fmla="*/ 116589 h 2928162"/>
                <a:gd name="connsiteX2311" fmla="*/ 765306 w 2630466"/>
                <a:gd name="connsiteY2311" fmla="*/ 116589 h 2928162"/>
                <a:gd name="connsiteX2312" fmla="*/ 776705 w 2630466"/>
                <a:gd name="connsiteY2312" fmla="*/ 112201 h 2928162"/>
                <a:gd name="connsiteX2313" fmla="*/ 788086 w 2630466"/>
                <a:gd name="connsiteY2313" fmla="*/ 114395 h 2928162"/>
                <a:gd name="connsiteX2314" fmla="*/ 786192 w 2630466"/>
                <a:gd name="connsiteY2314" fmla="*/ 110007 h 2928162"/>
                <a:gd name="connsiteX2315" fmla="*/ 784298 w 2630466"/>
                <a:gd name="connsiteY2315" fmla="*/ 110007 h 2928162"/>
                <a:gd name="connsiteX2316" fmla="*/ 789998 w 2630466"/>
                <a:gd name="connsiteY2316" fmla="*/ 107791 h 2928162"/>
                <a:gd name="connsiteX2317" fmla="*/ 805185 w 2630466"/>
                <a:gd name="connsiteY2317" fmla="*/ 112201 h 2928162"/>
                <a:gd name="connsiteX2318" fmla="*/ 810885 w 2630466"/>
                <a:gd name="connsiteY2318" fmla="*/ 107791 h 2928162"/>
                <a:gd name="connsiteX2319" fmla="*/ 803273 w 2630466"/>
                <a:gd name="connsiteY2319" fmla="*/ 105597 h 2928162"/>
                <a:gd name="connsiteX2320" fmla="*/ 808972 w 2630466"/>
                <a:gd name="connsiteY2320" fmla="*/ 105597 h 2928162"/>
                <a:gd name="connsiteX2321" fmla="*/ 801379 w 2630466"/>
                <a:gd name="connsiteY2321" fmla="*/ 103403 h 2928162"/>
                <a:gd name="connsiteX2322" fmla="*/ 943797 w 2630466"/>
                <a:gd name="connsiteY2322" fmla="*/ 96799 h 2928162"/>
                <a:gd name="connsiteX2323" fmla="*/ 936204 w 2630466"/>
                <a:gd name="connsiteY2323" fmla="*/ 103403 h 2928162"/>
                <a:gd name="connsiteX2324" fmla="*/ 926698 w 2630466"/>
                <a:gd name="connsiteY2324" fmla="*/ 101209 h 2928162"/>
                <a:gd name="connsiteX2325" fmla="*/ 721639 w 2630466"/>
                <a:gd name="connsiteY2325" fmla="*/ 96799 h 2928162"/>
                <a:gd name="connsiteX2326" fmla="*/ 710239 w 2630466"/>
                <a:gd name="connsiteY2326" fmla="*/ 110007 h 2928162"/>
                <a:gd name="connsiteX2327" fmla="*/ 715939 w 2630466"/>
                <a:gd name="connsiteY2327" fmla="*/ 110007 h 2928162"/>
                <a:gd name="connsiteX2328" fmla="*/ 710239 w 2630466"/>
                <a:gd name="connsiteY2328" fmla="*/ 114395 h 2928162"/>
                <a:gd name="connsiteX2329" fmla="*/ 738719 w 2630466"/>
                <a:gd name="connsiteY2329" fmla="*/ 110007 h 2928162"/>
                <a:gd name="connsiteX2330" fmla="*/ 723532 w 2630466"/>
                <a:gd name="connsiteY2330" fmla="*/ 123193 h 2928162"/>
                <a:gd name="connsiteX2331" fmla="*/ 687459 w 2630466"/>
                <a:gd name="connsiteY2331" fmla="*/ 127602 h 2928162"/>
                <a:gd name="connsiteX2332" fmla="*/ 689353 w 2630466"/>
                <a:gd name="connsiteY2332" fmla="*/ 127602 h 2928162"/>
                <a:gd name="connsiteX2333" fmla="*/ 620993 w 2630466"/>
                <a:gd name="connsiteY2333" fmla="*/ 136400 h 2928162"/>
                <a:gd name="connsiteX2334" fmla="*/ 620993 w 2630466"/>
                <a:gd name="connsiteY2334" fmla="*/ 131991 h 2928162"/>
                <a:gd name="connsiteX2335" fmla="*/ 664679 w 2630466"/>
                <a:gd name="connsiteY2335" fmla="*/ 123193 h 2928162"/>
                <a:gd name="connsiteX2336" fmla="*/ 630499 w 2630466"/>
                <a:gd name="connsiteY2336" fmla="*/ 125408 h 2928162"/>
                <a:gd name="connsiteX2337" fmla="*/ 641880 w 2630466"/>
                <a:gd name="connsiteY2337" fmla="*/ 120999 h 2928162"/>
                <a:gd name="connsiteX2338" fmla="*/ 626693 w 2630466"/>
                <a:gd name="connsiteY2338" fmla="*/ 123193 h 2928162"/>
                <a:gd name="connsiteX2339" fmla="*/ 624799 w 2630466"/>
                <a:gd name="connsiteY2339" fmla="*/ 125408 h 2928162"/>
                <a:gd name="connsiteX2340" fmla="*/ 617206 w 2630466"/>
                <a:gd name="connsiteY2340" fmla="*/ 127602 h 2928162"/>
                <a:gd name="connsiteX2341" fmla="*/ 613400 w 2630466"/>
                <a:gd name="connsiteY2341" fmla="*/ 125408 h 2928162"/>
                <a:gd name="connsiteX2342" fmla="*/ 607700 w 2630466"/>
                <a:gd name="connsiteY2342" fmla="*/ 127602 h 2928162"/>
                <a:gd name="connsiteX2343" fmla="*/ 590620 w 2630466"/>
                <a:gd name="connsiteY2343" fmla="*/ 123193 h 2928162"/>
                <a:gd name="connsiteX2344" fmla="*/ 628587 w 2630466"/>
                <a:gd name="connsiteY2344" fmla="*/ 114395 h 2928162"/>
                <a:gd name="connsiteX2345" fmla="*/ 603913 w 2630466"/>
                <a:gd name="connsiteY2345" fmla="*/ 116589 h 2928162"/>
                <a:gd name="connsiteX2346" fmla="*/ 634287 w 2630466"/>
                <a:gd name="connsiteY2346" fmla="*/ 112201 h 2928162"/>
                <a:gd name="connsiteX2347" fmla="*/ 615294 w 2630466"/>
                <a:gd name="connsiteY2347" fmla="*/ 112201 h 2928162"/>
                <a:gd name="connsiteX2348" fmla="*/ 641880 w 2630466"/>
                <a:gd name="connsiteY2348" fmla="*/ 107791 h 2928162"/>
                <a:gd name="connsiteX2349" fmla="*/ 632393 w 2630466"/>
                <a:gd name="connsiteY2349" fmla="*/ 105597 h 2928162"/>
                <a:gd name="connsiteX2350" fmla="*/ 653279 w 2630466"/>
                <a:gd name="connsiteY2350" fmla="*/ 103403 h 2928162"/>
                <a:gd name="connsiteX2351" fmla="*/ 651386 w 2630466"/>
                <a:gd name="connsiteY2351" fmla="*/ 105597 h 2928162"/>
                <a:gd name="connsiteX2352" fmla="*/ 668466 w 2630466"/>
                <a:gd name="connsiteY2352" fmla="*/ 112201 h 2928162"/>
                <a:gd name="connsiteX2353" fmla="*/ 664679 w 2630466"/>
                <a:gd name="connsiteY2353" fmla="*/ 112201 h 2928162"/>
                <a:gd name="connsiteX2354" fmla="*/ 696946 w 2630466"/>
                <a:gd name="connsiteY2354" fmla="*/ 116589 h 2928162"/>
                <a:gd name="connsiteX2355" fmla="*/ 691246 w 2630466"/>
                <a:gd name="connsiteY2355" fmla="*/ 112201 h 2928162"/>
                <a:gd name="connsiteX2356" fmla="*/ 698840 w 2630466"/>
                <a:gd name="connsiteY2356" fmla="*/ 107791 h 2928162"/>
                <a:gd name="connsiteX2357" fmla="*/ 696946 w 2630466"/>
                <a:gd name="connsiteY2357" fmla="*/ 103403 h 2928162"/>
                <a:gd name="connsiteX2358" fmla="*/ 854551 w 2630466"/>
                <a:gd name="connsiteY2358" fmla="*/ 94605 h 2928162"/>
                <a:gd name="connsiteX2359" fmla="*/ 890625 w 2630466"/>
                <a:gd name="connsiteY2359" fmla="*/ 96799 h 2928162"/>
                <a:gd name="connsiteX2360" fmla="*/ 883328 w 2630466"/>
                <a:gd name="connsiteY2360" fmla="*/ 103145 h 2928162"/>
                <a:gd name="connsiteX2361" fmla="*/ 856445 w 2630466"/>
                <a:gd name="connsiteY2361" fmla="*/ 101209 h 2928162"/>
                <a:gd name="connsiteX2362" fmla="*/ 862145 w 2630466"/>
                <a:gd name="connsiteY2362" fmla="*/ 101209 h 2928162"/>
                <a:gd name="connsiteX2363" fmla="*/ 850745 w 2630466"/>
                <a:gd name="connsiteY2363" fmla="*/ 96799 h 2928162"/>
                <a:gd name="connsiteX2364" fmla="*/ 856445 w 2630466"/>
                <a:gd name="connsiteY2364" fmla="*/ 96799 h 2928162"/>
                <a:gd name="connsiteX2365" fmla="*/ 641880 w 2630466"/>
                <a:gd name="connsiteY2365" fmla="*/ 85807 h 2928162"/>
                <a:gd name="connsiteX2366" fmla="*/ 657067 w 2630466"/>
                <a:gd name="connsiteY2366" fmla="*/ 88001 h 2928162"/>
                <a:gd name="connsiteX2367" fmla="*/ 611506 w 2630466"/>
                <a:gd name="connsiteY2367" fmla="*/ 105597 h 2928162"/>
                <a:gd name="connsiteX2368" fmla="*/ 620993 w 2630466"/>
                <a:gd name="connsiteY2368" fmla="*/ 96799 h 2928162"/>
                <a:gd name="connsiteX2369" fmla="*/ 571627 w 2630466"/>
                <a:gd name="connsiteY2369" fmla="*/ 114395 h 2928162"/>
                <a:gd name="connsiteX2370" fmla="*/ 573521 w 2630466"/>
                <a:gd name="connsiteY2370" fmla="*/ 107791 h 2928162"/>
                <a:gd name="connsiteX2371" fmla="*/ 550740 w 2630466"/>
                <a:gd name="connsiteY2371" fmla="*/ 112201 h 2928162"/>
                <a:gd name="connsiteX2372" fmla="*/ 554546 w 2630466"/>
                <a:gd name="connsiteY2372" fmla="*/ 107791 h 2928162"/>
                <a:gd name="connsiteX2373" fmla="*/ 550740 w 2630466"/>
                <a:gd name="connsiteY2373" fmla="*/ 107791 h 2928162"/>
                <a:gd name="connsiteX2374" fmla="*/ 643792 w 2630466"/>
                <a:gd name="connsiteY2374" fmla="*/ 88001 h 2928162"/>
                <a:gd name="connsiteX2375" fmla="*/ 996951 w 2630466"/>
                <a:gd name="connsiteY2375" fmla="*/ 72599 h 2928162"/>
                <a:gd name="connsiteX2376" fmla="*/ 989358 w 2630466"/>
                <a:gd name="connsiteY2376" fmla="*/ 74793 h 2928162"/>
                <a:gd name="connsiteX2377" fmla="*/ 996004 w 2630466"/>
                <a:gd name="connsiteY2377" fmla="*/ 72707 h 2928162"/>
                <a:gd name="connsiteX2378" fmla="*/ 1006568 w 2630466"/>
                <a:gd name="connsiteY2378" fmla="*/ 69373 h 2928162"/>
                <a:gd name="connsiteX2379" fmla="*/ 996004 w 2630466"/>
                <a:gd name="connsiteY2379" fmla="*/ 72707 h 2928162"/>
                <a:gd name="connsiteX2380" fmla="*/ 976065 w 2630466"/>
                <a:gd name="connsiteY2380" fmla="*/ 74793 h 2928162"/>
                <a:gd name="connsiteX2381" fmla="*/ 2159005 w 2630466"/>
                <a:gd name="connsiteY2381" fmla="*/ 68189 h 2928162"/>
                <a:gd name="connsiteX2382" fmla="*/ 2162811 w 2630466"/>
                <a:gd name="connsiteY2382" fmla="*/ 72599 h 2928162"/>
                <a:gd name="connsiteX2383" fmla="*/ 2174192 w 2630466"/>
                <a:gd name="connsiteY2383" fmla="*/ 74793 h 2928162"/>
                <a:gd name="connsiteX2384" fmla="*/ 2172298 w 2630466"/>
                <a:gd name="connsiteY2384" fmla="*/ 74793 h 2928162"/>
                <a:gd name="connsiteX2385" fmla="*/ 2193184 w 2630466"/>
                <a:gd name="connsiteY2385" fmla="*/ 81397 h 2928162"/>
                <a:gd name="connsiteX2386" fmla="*/ 2174192 w 2630466"/>
                <a:gd name="connsiteY2386" fmla="*/ 88001 h 2928162"/>
                <a:gd name="connsiteX2387" fmla="*/ 2166598 w 2630466"/>
                <a:gd name="connsiteY2387" fmla="*/ 85807 h 2928162"/>
                <a:gd name="connsiteX2388" fmla="*/ 2170404 w 2630466"/>
                <a:gd name="connsiteY2388" fmla="*/ 83591 h 2928162"/>
                <a:gd name="connsiteX2389" fmla="*/ 2149518 w 2630466"/>
                <a:gd name="connsiteY2389" fmla="*/ 83591 h 2928162"/>
                <a:gd name="connsiteX2390" fmla="*/ 2157111 w 2630466"/>
                <a:gd name="connsiteY2390" fmla="*/ 79203 h 2928162"/>
                <a:gd name="connsiteX2391" fmla="*/ 2138118 w 2630466"/>
                <a:gd name="connsiteY2391" fmla="*/ 70405 h 2928162"/>
                <a:gd name="connsiteX2392" fmla="*/ 1010244 w 2630466"/>
                <a:gd name="connsiteY2392" fmla="*/ 68189 h 2928162"/>
                <a:gd name="connsiteX2393" fmla="*/ 1009390 w 2630466"/>
                <a:gd name="connsiteY2393" fmla="*/ 68856 h 2928162"/>
                <a:gd name="connsiteX2394" fmla="*/ 1006568 w 2630466"/>
                <a:gd name="connsiteY2394" fmla="*/ 69373 h 2928162"/>
                <a:gd name="connsiteX2395" fmla="*/ 873544 w 2630466"/>
                <a:gd name="connsiteY2395" fmla="*/ 63801 h 2928162"/>
                <a:gd name="connsiteX2396" fmla="*/ 900112 w 2630466"/>
                <a:gd name="connsiteY2396" fmla="*/ 70405 h 2928162"/>
                <a:gd name="connsiteX2397" fmla="*/ 867845 w 2630466"/>
                <a:gd name="connsiteY2397" fmla="*/ 79203 h 2928162"/>
                <a:gd name="connsiteX2398" fmla="*/ 873544 w 2630466"/>
                <a:gd name="connsiteY2398" fmla="*/ 74793 h 2928162"/>
                <a:gd name="connsiteX2399" fmla="*/ 865932 w 2630466"/>
                <a:gd name="connsiteY2399" fmla="*/ 70405 h 2928162"/>
                <a:gd name="connsiteX2400" fmla="*/ 818478 w 2630466"/>
                <a:gd name="connsiteY2400" fmla="*/ 55003 h 2928162"/>
                <a:gd name="connsiteX2401" fmla="*/ 826071 w 2630466"/>
                <a:gd name="connsiteY2401" fmla="*/ 61607 h 2928162"/>
                <a:gd name="connsiteX2402" fmla="*/ 826071 w 2630466"/>
                <a:gd name="connsiteY2402" fmla="*/ 63801 h 2928162"/>
                <a:gd name="connsiteX2403" fmla="*/ 843152 w 2630466"/>
                <a:gd name="connsiteY2403" fmla="*/ 61607 h 2928162"/>
                <a:gd name="connsiteX2404" fmla="*/ 841258 w 2630466"/>
                <a:gd name="connsiteY2404" fmla="*/ 63801 h 2928162"/>
                <a:gd name="connsiteX2405" fmla="*/ 852658 w 2630466"/>
                <a:gd name="connsiteY2405" fmla="*/ 68189 h 2928162"/>
                <a:gd name="connsiteX2406" fmla="*/ 846958 w 2630466"/>
                <a:gd name="connsiteY2406" fmla="*/ 72599 h 2928162"/>
                <a:gd name="connsiteX2407" fmla="*/ 843152 w 2630466"/>
                <a:gd name="connsiteY2407" fmla="*/ 79203 h 2928162"/>
                <a:gd name="connsiteX2408" fmla="*/ 829859 w 2630466"/>
                <a:gd name="connsiteY2408" fmla="*/ 77009 h 2928162"/>
                <a:gd name="connsiteX2409" fmla="*/ 829859 w 2630466"/>
                <a:gd name="connsiteY2409" fmla="*/ 74793 h 2928162"/>
                <a:gd name="connsiteX2410" fmla="*/ 795679 w 2630466"/>
                <a:gd name="connsiteY2410" fmla="*/ 72599 h 2928162"/>
                <a:gd name="connsiteX2411" fmla="*/ 810885 w 2630466"/>
                <a:gd name="connsiteY2411" fmla="*/ 68189 h 2928162"/>
                <a:gd name="connsiteX2412" fmla="*/ 807079 w 2630466"/>
                <a:gd name="connsiteY2412" fmla="*/ 65995 h 2928162"/>
                <a:gd name="connsiteX2413" fmla="*/ 814672 w 2630466"/>
                <a:gd name="connsiteY2413" fmla="*/ 65995 h 2928162"/>
                <a:gd name="connsiteX2414" fmla="*/ 807079 w 2630466"/>
                <a:gd name="connsiteY2414" fmla="*/ 63801 h 2928162"/>
                <a:gd name="connsiteX2415" fmla="*/ 812778 w 2630466"/>
                <a:gd name="connsiteY2415" fmla="*/ 61607 h 2928162"/>
                <a:gd name="connsiteX2416" fmla="*/ 799485 w 2630466"/>
                <a:gd name="connsiteY2416" fmla="*/ 63801 h 2928162"/>
                <a:gd name="connsiteX2417" fmla="*/ 805185 w 2630466"/>
                <a:gd name="connsiteY2417" fmla="*/ 61607 h 2928162"/>
                <a:gd name="connsiteX2418" fmla="*/ 797591 w 2630466"/>
                <a:gd name="connsiteY2418" fmla="*/ 61607 h 2928162"/>
                <a:gd name="connsiteX2419" fmla="*/ 2050784 w 2630466"/>
                <a:gd name="connsiteY2419" fmla="*/ 48399 h 2928162"/>
                <a:gd name="connsiteX2420" fmla="*/ 2065971 w 2630466"/>
                <a:gd name="connsiteY2420" fmla="*/ 48399 h 2928162"/>
                <a:gd name="connsiteX2421" fmla="*/ 2054572 w 2630466"/>
                <a:gd name="connsiteY2421" fmla="*/ 52809 h 2928162"/>
                <a:gd name="connsiteX2422" fmla="*/ 2081158 w 2630466"/>
                <a:gd name="connsiteY2422" fmla="*/ 52809 h 2928162"/>
                <a:gd name="connsiteX2423" fmla="*/ 2096345 w 2630466"/>
                <a:gd name="connsiteY2423" fmla="*/ 61607 h 2928162"/>
                <a:gd name="connsiteX2424" fmla="*/ 2090645 w 2630466"/>
                <a:gd name="connsiteY2424" fmla="*/ 48399 h 2928162"/>
                <a:gd name="connsiteX2425" fmla="*/ 2111532 w 2630466"/>
                <a:gd name="connsiteY2425" fmla="*/ 50594 h 2928162"/>
                <a:gd name="connsiteX2426" fmla="*/ 2107744 w 2630466"/>
                <a:gd name="connsiteY2426" fmla="*/ 55003 h 2928162"/>
                <a:gd name="connsiteX2427" fmla="*/ 2119125 w 2630466"/>
                <a:gd name="connsiteY2427" fmla="*/ 52809 h 2928162"/>
                <a:gd name="connsiteX2428" fmla="*/ 2119125 w 2630466"/>
                <a:gd name="connsiteY2428" fmla="*/ 57197 h 2928162"/>
                <a:gd name="connsiteX2429" fmla="*/ 2141924 w 2630466"/>
                <a:gd name="connsiteY2429" fmla="*/ 59392 h 2928162"/>
                <a:gd name="connsiteX2430" fmla="*/ 2140012 w 2630466"/>
                <a:gd name="connsiteY2430" fmla="*/ 61607 h 2928162"/>
                <a:gd name="connsiteX2431" fmla="*/ 2149518 w 2630466"/>
                <a:gd name="connsiteY2431" fmla="*/ 65995 h 2928162"/>
                <a:gd name="connsiteX2432" fmla="*/ 2132418 w 2630466"/>
                <a:gd name="connsiteY2432" fmla="*/ 68189 h 2928162"/>
                <a:gd name="connsiteX2433" fmla="*/ 2126737 w 2630466"/>
                <a:gd name="connsiteY2433" fmla="*/ 74793 h 2928162"/>
                <a:gd name="connsiteX2434" fmla="*/ 2121038 w 2630466"/>
                <a:gd name="connsiteY2434" fmla="*/ 77009 h 2928162"/>
                <a:gd name="connsiteX2435" fmla="*/ 2121038 w 2630466"/>
                <a:gd name="connsiteY2435" fmla="*/ 83591 h 2928162"/>
                <a:gd name="connsiteX2436" fmla="*/ 2109638 w 2630466"/>
                <a:gd name="connsiteY2436" fmla="*/ 92389 h 2928162"/>
                <a:gd name="connsiteX2437" fmla="*/ 2111532 w 2630466"/>
                <a:gd name="connsiteY2437" fmla="*/ 94605 h 2928162"/>
                <a:gd name="connsiteX2438" fmla="*/ 2109638 w 2630466"/>
                <a:gd name="connsiteY2438" fmla="*/ 98993 h 2928162"/>
                <a:gd name="connsiteX2439" fmla="*/ 2077352 w 2630466"/>
                <a:gd name="connsiteY2439" fmla="*/ 88001 h 2928162"/>
                <a:gd name="connsiteX2440" fmla="*/ 2105851 w 2630466"/>
                <a:gd name="connsiteY2440" fmla="*/ 81397 h 2928162"/>
                <a:gd name="connsiteX2441" fmla="*/ 2081158 w 2630466"/>
                <a:gd name="connsiteY2441" fmla="*/ 81397 h 2928162"/>
                <a:gd name="connsiteX2442" fmla="*/ 2075458 w 2630466"/>
                <a:gd name="connsiteY2442" fmla="*/ 77009 h 2928162"/>
                <a:gd name="connsiteX2443" fmla="*/ 2105851 w 2630466"/>
                <a:gd name="connsiteY2443" fmla="*/ 70405 h 2928162"/>
                <a:gd name="connsiteX2444" fmla="*/ 2098239 w 2630466"/>
                <a:gd name="connsiteY2444" fmla="*/ 68189 h 2928162"/>
                <a:gd name="connsiteX2445" fmla="*/ 2102045 w 2630466"/>
                <a:gd name="connsiteY2445" fmla="*/ 65995 h 2928162"/>
                <a:gd name="connsiteX2446" fmla="*/ 2090645 w 2630466"/>
                <a:gd name="connsiteY2446" fmla="*/ 70405 h 2928162"/>
                <a:gd name="connsiteX2447" fmla="*/ 2084964 w 2630466"/>
                <a:gd name="connsiteY2447" fmla="*/ 65995 h 2928162"/>
                <a:gd name="connsiteX2448" fmla="*/ 2077352 w 2630466"/>
                <a:gd name="connsiteY2448" fmla="*/ 65995 h 2928162"/>
                <a:gd name="connsiteX2449" fmla="*/ 2077352 w 2630466"/>
                <a:gd name="connsiteY2449" fmla="*/ 68189 h 2928162"/>
                <a:gd name="connsiteX2450" fmla="*/ 2079264 w 2630466"/>
                <a:gd name="connsiteY2450" fmla="*/ 70405 h 2928162"/>
                <a:gd name="connsiteX2451" fmla="*/ 2060272 w 2630466"/>
                <a:gd name="connsiteY2451" fmla="*/ 72599 h 2928162"/>
                <a:gd name="connsiteX2452" fmla="*/ 2043191 w 2630466"/>
                <a:gd name="connsiteY2452" fmla="*/ 61607 h 2928162"/>
                <a:gd name="connsiteX2453" fmla="*/ 2054572 w 2630466"/>
                <a:gd name="connsiteY2453" fmla="*/ 61607 h 2928162"/>
                <a:gd name="connsiteX2454" fmla="*/ 2035579 w 2630466"/>
                <a:gd name="connsiteY2454" fmla="*/ 50594 h 2928162"/>
                <a:gd name="connsiteX2455" fmla="*/ 2050784 w 2630466"/>
                <a:gd name="connsiteY2455" fmla="*/ 50594 h 2928162"/>
                <a:gd name="connsiteX2456" fmla="*/ 2124825 w 2630466"/>
                <a:gd name="connsiteY2456" fmla="*/ 39602 h 2928162"/>
                <a:gd name="connsiteX2457" fmla="*/ 2155217 w 2630466"/>
                <a:gd name="connsiteY2457" fmla="*/ 43990 h 2928162"/>
                <a:gd name="connsiteX2458" fmla="*/ 2155217 w 2630466"/>
                <a:gd name="connsiteY2458" fmla="*/ 39602 h 2928162"/>
                <a:gd name="connsiteX2459" fmla="*/ 2164704 w 2630466"/>
                <a:gd name="connsiteY2459" fmla="*/ 39602 h 2928162"/>
                <a:gd name="connsiteX2460" fmla="*/ 2162811 w 2630466"/>
                <a:gd name="connsiteY2460" fmla="*/ 43990 h 2928162"/>
                <a:gd name="connsiteX2461" fmla="*/ 2206477 w 2630466"/>
                <a:gd name="connsiteY2461" fmla="*/ 46205 h 2928162"/>
                <a:gd name="connsiteX2462" fmla="*/ 2162811 w 2630466"/>
                <a:gd name="connsiteY2462" fmla="*/ 57197 h 2928162"/>
                <a:gd name="connsiteX2463" fmla="*/ 2162811 w 2630466"/>
                <a:gd name="connsiteY2463" fmla="*/ 55003 h 2928162"/>
                <a:gd name="connsiteX2464" fmla="*/ 2128631 w 2630466"/>
                <a:gd name="connsiteY2464" fmla="*/ 52809 h 2928162"/>
                <a:gd name="connsiteX2465" fmla="*/ 2140012 w 2630466"/>
                <a:gd name="connsiteY2465" fmla="*/ 50594 h 2928162"/>
                <a:gd name="connsiteX2466" fmla="*/ 2113444 w 2630466"/>
                <a:gd name="connsiteY2466" fmla="*/ 46205 h 2928162"/>
                <a:gd name="connsiteX2467" fmla="*/ 2119125 w 2630466"/>
                <a:gd name="connsiteY2467" fmla="*/ 46205 h 2928162"/>
                <a:gd name="connsiteX2468" fmla="*/ 2113444 w 2630466"/>
                <a:gd name="connsiteY2468" fmla="*/ 43990 h 2928162"/>
                <a:gd name="connsiteX2469" fmla="*/ 2124825 w 2630466"/>
                <a:gd name="connsiteY2469" fmla="*/ 43990 h 2928162"/>
                <a:gd name="connsiteX2470" fmla="*/ 2121038 w 2630466"/>
                <a:gd name="connsiteY2470" fmla="*/ 41796 h 2928162"/>
                <a:gd name="connsiteX2471" fmla="*/ 1005826 w 2630466"/>
                <a:gd name="connsiteY2471" fmla="*/ 28244 h 2928162"/>
                <a:gd name="connsiteX2472" fmla="*/ 1006457 w 2630466"/>
                <a:gd name="connsiteY2472" fmla="*/ 28610 h 2928162"/>
                <a:gd name="connsiteX2473" fmla="*/ 996951 w 2630466"/>
                <a:gd name="connsiteY2473" fmla="*/ 28610 h 2928162"/>
                <a:gd name="connsiteX2474" fmla="*/ 970365 w 2630466"/>
                <a:gd name="connsiteY2474" fmla="*/ 26394 h 2928162"/>
                <a:gd name="connsiteX2475" fmla="*/ 981764 w 2630466"/>
                <a:gd name="connsiteY2475" fmla="*/ 35192 h 2928162"/>
                <a:gd name="connsiteX2476" fmla="*/ 981764 w 2630466"/>
                <a:gd name="connsiteY2476" fmla="*/ 37407 h 2928162"/>
                <a:gd name="connsiteX2477" fmla="*/ 998864 w 2630466"/>
                <a:gd name="connsiteY2477" fmla="*/ 43990 h 2928162"/>
                <a:gd name="connsiteX2478" fmla="*/ 996951 w 2630466"/>
                <a:gd name="connsiteY2478" fmla="*/ 41796 h 2928162"/>
                <a:gd name="connsiteX2479" fmla="*/ 1008351 w 2630466"/>
                <a:gd name="connsiteY2479" fmla="*/ 39602 h 2928162"/>
                <a:gd name="connsiteX2480" fmla="*/ 1002651 w 2630466"/>
                <a:gd name="connsiteY2480" fmla="*/ 43990 h 2928162"/>
                <a:gd name="connsiteX2481" fmla="*/ 1000757 w 2630466"/>
                <a:gd name="connsiteY2481" fmla="*/ 52809 h 2928162"/>
                <a:gd name="connsiteX2482" fmla="*/ 1019750 w 2630466"/>
                <a:gd name="connsiteY2482" fmla="*/ 55003 h 2928162"/>
                <a:gd name="connsiteX2483" fmla="*/ 979871 w 2630466"/>
                <a:gd name="connsiteY2483" fmla="*/ 65995 h 2928162"/>
                <a:gd name="connsiteX2484" fmla="*/ 985570 w 2630466"/>
                <a:gd name="connsiteY2484" fmla="*/ 61607 h 2928162"/>
                <a:gd name="connsiteX2485" fmla="*/ 976065 w 2630466"/>
                <a:gd name="connsiteY2485" fmla="*/ 65995 h 2928162"/>
                <a:gd name="connsiteX2486" fmla="*/ 977977 w 2630466"/>
                <a:gd name="connsiteY2486" fmla="*/ 68189 h 2928162"/>
                <a:gd name="connsiteX2487" fmla="*/ 958984 w 2630466"/>
                <a:gd name="connsiteY2487" fmla="*/ 70405 h 2928162"/>
                <a:gd name="connsiteX2488" fmla="*/ 955178 w 2630466"/>
                <a:gd name="connsiteY2488" fmla="*/ 68189 h 2928162"/>
                <a:gd name="connsiteX2489" fmla="*/ 955178 w 2630466"/>
                <a:gd name="connsiteY2489" fmla="*/ 74793 h 2928162"/>
                <a:gd name="connsiteX2490" fmla="*/ 922911 w 2630466"/>
                <a:gd name="connsiteY2490" fmla="*/ 70405 h 2928162"/>
                <a:gd name="connsiteX2491" fmla="*/ 934292 w 2630466"/>
                <a:gd name="connsiteY2491" fmla="*/ 68189 h 2928162"/>
                <a:gd name="connsiteX2492" fmla="*/ 919105 w 2630466"/>
                <a:gd name="connsiteY2492" fmla="*/ 65995 h 2928162"/>
                <a:gd name="connsiteX2493" fmla="*/ 924804 w 2630466"/>
                <a:gd name="connsiteY2493" fmla="*/ 63801 h 2928162"/>
                <a:gd name="connsiteX2494" fmla="*/ 930504 w 2630466"/>
                <a:gd name="connsiteY2494" fmla="*/ 59392 h 2928162"/>
                <a:gd name="connsiteX2495" fmla="*/ 955178 w 2630466"/>
                <a:gd name="connsiteY2495" fmla="*/ 55003 h 2928162"/>
                <a:gd name="connsiteX2496" fmla="*/ 924804 w 2630466"/>
                <a:gd name="connsiteY2496" fmla="*/ 57197 h 2928162"/>
                <a:gd name="connsiteX2497" fmla="*/ 926698 w 2630466"/>
                <a:gd name="connsiteY2497" fmla="*/ 55003 h 2928162"/>
                <a:gd name="connsiteX2498" fmla="*/ 907705 w 2630466"/>
                <a:gd name="connsiteY2498" fmla="*/ 55003 h 2928162"/>
                <a:gd name="connsiteX2499" fmla="*/ 928592 w 2630466"/>
                <a:gd name="connsiteY2499" fmla="*/ 50594 h 2928162"/>
                <a:gd name="connsiteX2500" fmla="*/ 911511 w 2630466"/>
                <a:gd name="connsiteY2500" fmla="*/ 50594 h 2928162"/>
                <a:gd name="connsiteX2501" fmla="*/ 909618 w 2630466"/>
                <a:gd name="connsiteY2501" fmla="*/ 43990 h 2928162"/>
                <a:gd name="connsiteX2502" fmla="*/ 936204 w 2630466"/>
                <a:gd name="connsiteY2502" fmla="*/ 43990 h 2928162"/>
                <a:gd name="connsiteX2503" fmla="*/ 917211 w 2630466"/>
                <a:gd name="connsiteY2503" fmla="*/ 41796 h 2928162"/>
                <a:gd name="connsiteX2504" fmla="*/ 926698 w 2630466"/>
                <a:gd name="connsiteY2504" fmla="*/ 39602 h 2928162"/>
                <a:gd name="connsiteX2505" fmla="*/ 922911 w 2630466"/>
                <a:gd name="connsiteY2505" fmla="*/ 37407 h 2928162"/>
                <a:gd name="connsiteX2506" fmla="*/ 945691 w 2630466"/>
                <a:gd name="connsiteY2506" fmla="*/ 37407 h 2928162"/>
                <a:gd name="connsiteX2507" fmla="*/ 934292 w 2630466"/>
                <a:gd name="connsiteY2507" fmla="*/ 32998 h 2928162"/>
                <a:gd name="connsiteX2508" fmla="*/ 962772 w 2630466"/>
                <a:gd name="connsiteY2508" fmla="*/ 28610 h 2928162"/>
                <a:gd name="connsiteX2509" fmla="*/ 955178 w 2630466"/>
                <a:gd name="connsiteY2509" fmla="*/ 28610 h 2928162"/>
                <a:gd name="connsiteX2510" fmla="*/ 1122271 w 2630466"/>
                <a:gd name="connsiteY2510" fmla="*/ 4410 h 2928162"/>
                <a:gd name="connsiteX2511" fmla="*/ 1164044 w 2630466"/>
                <a:gd name="connsiteY2511" fmla="*/ 8798 h 2928162"/>
                <a:gd name="connsiteX2512" fmla="*/ 1152663 w 2630466"/>
                <a:gd name="connsiteY2512" fmla="*/ 4410 h 2928162"/>
                <a:gd name="connsiteX2513" fmla="*/ 1194436 w 2630466"/>
                <a:gd name="connsiteY2513" fmla="*/ 8798 h 2928162"/>
                <a:gd name="connsiteX2514" fmla="*/ 1188736 w 2630466"/>
                <a:gd name="connsiteY2514" fmla="*/ 4410 h 2928162"/>
                <a:gd name="connsiteX2515" fmla="*/ 1258989 w 2630466"/>
                <a:gd name="connsiteY2515" fmla="*/ 4410 h 2928162"/>
                <a:gd name="connsiteX2516" fmla="*/ 1234297 w 2630466"/>
                <a:gd name="connsiteY2516" fmla="*/ 8798 h 2928162"/>
                <a:gd name="connsiteX2517" fmla="*/ 1285576 w 2630466"/>
                <a:gd name="connsiteY2517" fmla="*/ 6604 h 2928162"/>
                <a:gd name="connsiteX2518" fmla="*/ 1283663 w 2630466"/>
                <a:gd name="connsiteY2518" fmla="*/ 8798 h 2928162"/>
                <a:gd name="connsiteX2519" fmla="*/ 1287469 w 2630466"/>
                <a:gd name="connsiteY2519" fmla="*/ 8798 h 2928162"/>
                <a:gd name="connsiteX2520" fmla="*/ 1285576 w 2630466"/>
                <a:gd name="connsiteY2520" fmla="*/ 10992 h 2928162"/>
                <a:gd name="connsiteX2521" fmla="*/ 1304550 w 2630466"/>
                <a:gd name="connsiteY2521" fmla="*/ 13208 h 2928162"/>
                <a:gd name="connsiteX2522" fmla="*/ 1217216 w 2630466"/>
                <a:gd name="connsiteY2522" fmla="*/ 28610 h 2928162"/>
                <a:gd name="connsiteX2523" fmla="*/ 1258989 w 2630466"/>
                <a:gd name="connsiteY2523" fmla="*/ 24200 h 2928162"/>
                <a:gd name="connsiteX2524" fmla="*/ 1186843 w 2630466"/>
                <a:gd name="connsiteY2524" fmla="*/ 37407 h 2928162"/>
                <a:gd name="connsiteX2525" fmla="*/ 1188736 w 2630466"/>
                <a:gd name="connsiteY2525" fmla="*/ 41796 h 2928162"/>
                <a:gd name="connsiteX2526" fmla="*/ 1167850 w 2630466"/>
                <a:gd name="connsiteY2526" fmla="*/ 43990 h 2928162"/>
                <a:gd name="connsiteX2527" fmla="*/ 1183037 w 2630466"/>
                <a:gd name="connsiteY2527" fmla="*/ 43990 h 2928162"/>
                <a:gd name="connsiteX2528" fmla="*/ 1173549 w 2630466"/>
                <a:gd name="connsiteY2528" fmla="*/ 46205 h 2928162"/>
                <a:gd name="connsiteX2529" fmla="*/ 1175443 w 2630466"/>
                <a:gd name="connsiteY2529" fmla="*/ 48399 h 2928162"/>
                <a:gd name="connsiteX2530" fmla="*/ 1137457 w 2630466"/>
                <a:gd name="connsiteY2530" fmla="*/ 48399 h 2928162"/>
                <a:gd name="connsiteX2531" fmla="*/ 1148857 w 2630466"/>
                <a:gd name="connsiteY2531" fmla="*/ 50594 h 2928162"/>
                <a:gd name="connsiteX2532" fmla="*/ 1108977 w 2630466"/>
                <a:gd name="connsiteY2532" fmla="*/ 52809 h 2928162"/>
                <a:gd name="connsiteX2533" fmla="*/ 1131776 w 2630466"/>
                <a:gd name="connsiteY2533" fmla="*/ 57197 h 2928162"/>
                <a:gd name="connsiteX2534" fmla="*/ 1086197 w 2630466"/>
                <a:gd name="connsiteY2534" fmla="*/ 59392 h 2928162"/>
                <a:gd name="connsiteX2535" fmla="*/ 1124183 w 2630466"/>
                <a:gd name="connsiteY2535" fmla="*/ 65995 h 2928162"/>
                <a:gd name="connsiteX2536" fmla="*/ 1101384 w 2630466"/>
                <a:gd name="connsiteY2536" fmla="*/ 68189 h 2928162"/>
                <a:gd name="connsiteX2537" fmla="*/ 1110890 w 2630466"/>
                <a:gd name="connsiteY2537" fmla="*/ 72599 h 2928162"/>
                <a:gd name="connsiteX2538" fmla="*/ 1074798 w 2630466"/>
                <a:gd name="connsiteY2538" fmla="*/ 77009 h 2928162"/>
                <a:gd name="connsiteX2539" fmla="*/ 1071010 w 2630466"/>
                <a:gd name="connsiteY2539" fmla="*/ 83591 h 2928162"/>
                <a:gd name="connsiteX2540" fmla="*/ 1029237 w 2630466"/>
                <a:gd name="connsiteY2540" fmla="*/ 85807 h 2928162"/>
                <a:gd name="connsiteX2541" fmla="*/ 1031131 w 2630466"/>
                <a:gd name="connsiteY2541" fmla="*/ 88001 h 2928162"/>
                <a:gd name="connsiteX2542" fmla="*/ 1021644 w 2630466"/>
                <a:gd name="connsiteY2542" fmla="*/ 88001 h 2928162"/>
                <a:gd name="connsiteX2543" fmla="*/ 1050124 w 2630466"/>
                <a:gd name="connsiteY2543" fmla="*/ 90195 h 2928162"/>
                <a:gd name="connsiteX2544" fmla="*/ 1048230 w 2630466"/>
                <a:gd name="connsiteY2544" fmla="*/ 94605 h 2928162"/>
                <a:gd name="connsiteX2545" fmla="*/ 1059611 w 2630466"/>
                <a:gd name="connsiteY2545" fmla="*/ 94605 h 2928162"/>
                <a:gd name="connsiteX2546" fmla="*/ 1052018 w 2630466"/>
                <a:gd name="connsiteY2546" fmla="*/ 101209 h 2928162"/>
                <a:gd name="connsiteX2547" fmla="*/ 1017838 w 2630466"/>
                <a:gd name="connsiteY2547" fmla="*/ 107791 h 2928162"/>
                <a:gd name="connsiteX2548" fmla="*/ 1023538 w 2630466"/>
                <a:gd name="connsiteY2548" fmla="*/ 103403 h 2928162"/>
                <a:gd name="connsiteX2549" fmla="*/ 951391 w 2630466"/>
                <a:gd name="connsiteY2549" fmla="*/ 103403 h 2928162"/>
                <a:gd name="connsiteX2550" fmla="*/ 951391 w 2630466"/>
                <a:gd name="connsiteY2550" fmla="*/ 101209 h 2928162"/>
                <a:gd name="connsiteX2551" fmla="*/ 939991 w 2630466"/>
                <a:gd name="connsiteY2551" fmla="*/ 103403 h 2928162"/>
                <a:gd name="connsiteX2552" fmla="*/ 943797 w 2630466"/>
                <a:gd name="connsiteY2552" fmla="*/ 96799 h 2928162"/>
                <a:gd name="connsiteX2553" fmla="*/ 968471 w 2630466"/>
                <a:gd name="connsiteY2553" fmla="*/ 90195 h 2928162"/>
                <a:gd name="connsiteX2554" fmla="*/ 966578 w 2630466"/>
                <a:gd name="connsiteY2554" fmla="*/ 79203 h 2928162"/>
                <a:gd name="connsiteX2555" fmla="*/ 979871 w 2630466"/>
                <a:gd name="connsiteY2555" fmla="*/ 79203 h 2928162"/>
                <a:gd name="connsiteX2556" fmla="*/ 985570 w 2630466"/>
                <a:gd name="connsiteY2556" fmla="*/ 85807 h 2928162"/>
                <a:gd name="connsiteX2557" fmla="*/ 1027344 w 2630466"/>
                <a:gd name="connsiteY2557" fmla="*/ 77009 h 2928162"/>
                <a:gd name="connsiteX2558" fmla="*/ 991252 w 2630466"/>
                <a:gd name="connsiteY2558" fmla="*/ 83591 h 2928162"/>
                <a:gd name="connsiteX2559" fmla="*/ 993164 w 2630466"/>
                <a:gd name="connsiteY2559" fmla="*/ 79203 h 2928162"/>
                <a:gd name="connsiteX2560" fmla="*/ 1012138 w 2630466"/>
                <a:gd name="connsiteY2560" fmla="*/ 74793 h 2928162"/>
                <a:gd name="connsiteX2561" fmla="*/ 1004545 w 2630466"/>
                <a:gd name="connsiteY2561" fmla="*/ 72599 h 2928162"/>
                <a:gd name="connsiteX2562" fmla="*/ 1009390 w 2630466"/>
                <a:gd name="connsiteY2562" fmla="*/ 68856 h 2928162"/>
                <a:gd name="connsiteX2563" fmla="*/ 1050124 w 2630466"/>
                <a:gd name="connsiteY2563" fmla="*/ 61607 h 2928162"/>
                <a:gd name="connsiteX2564" fmla="*/ 1021644 w 2630466"/>
                <a:gd name="connsiteY2564" fmla="*/ 59392 h 2928162"/>
                <a:gd name="connsiteX2565" fmla="*/ 1031131 w 2630466"/>
                <a:gd name="connsiteY2565" fmla="*/ 59392 h 2928162"/>
                <a:gd name="connsiteX2566" fmla="*/ 1015944 w 2630466"/>
                <a:gd name="connsiteY2566" fmla="*/ 50594 h 2928162"/>
                <a:gd name="connsiteX2567" fmla="*/ 1015944 w 2630466"/>
                <a:gd name="connsiteY2567" fmla="*/ 43990 h 2928162"/>
                <a:gd name="connsiteX2568" fmla="*/ 1076710 w 2630466"/>
                <a:gd name="connsiteY2568" fmla="*/ 50594 h 2928162"/>
                <a:gd name="connsiteX2569" fmla="*/ 1055824 w 2630466"/>
                <a:gd name="connsiteY2569" fmla="*/ 41796 h 2928162"/>
                <a:gd name="connsiteX2570" fmla="*/ 1127970 w 2630466"/>
                <a:gd name="connsiteY2570" fmla="*/ 32998 h 2928162"/>
                <a:gd name="connsiteX2571" fmla="*/ 1108977 w 2630466"/>
                <a:gd name="connsiteY2571" fmla="*/ 32998 h 2928162"/>
                <a:gd name="connsiteX2572" fmla="*/ 1135564 w 2630466"/>
                <a:gd name="connsiteY2572" fmla="*/ 24200 h 2928162"/>
                <a:gd name="connsiteX2573" fmla="*/ 1061523 w 2630466"/>
                <a:gd name="connsiteY2573" fmla="*/ 37407 h 2928162"/>
                <a:gd name="connsiteX2574" fmla="*/ 1071010 w 2630466"/>
                <a:gd name="connsiteY2574" fmla="*/ 35192 h 2928162"/>
                <a:gd name="connsiteX2575" fmla="*/ 1023538 w 2630466"/>
                <a:gd name="connsiteY2575" fmla="*/ 37407 h 2928162"/>
                <a:gd name="connsiteX2576" fmla="*/ 1065311 w 2630466"/>
                <a:gd name="connsiteY2576" fmla="*/ 28610 h 2928162"/>
                <a:gd name="connsiteX2577" fmla="*/ 1000757 w 2630466"/>
                <a:gd name="connsiteY2577" fmla="*/ 32998 h 2928162"/>
                <a:gd name="connsiteX2578" fmla="*/ 1050124 w 2630466"/>
                <a:gd name="connsiteY2578" fmla="*/ 26394 h 2928162"/>
                <a:gd name="connsiteX2579" fmla="*/ 1005826 w 2630466"/>
                <a:gd name="connsiteY2579" fmla="*/ 28244 h 2928162"/>
                <a:gd name="connsiteX2580" fmla="*/ 1002651 w 2630466"/>
                <a:gd name="connsiteY2580" fmla="*/ 26394 h 2928162"/>
                <a:gd name="connsiteX2581" fmla="*/ 1027344 w 2630466"/>
                <a:gd name="connsiteY2581" fmla="*/ 24200 h 2928162"/>
                <a:gd name="connsiteX2582" fmla="*/ 995058 w 2630466"/>
                <a:gd name="connsiteY2582" fmla="*/ 24200 h 2928162"/>
                <a:gd name="connsiteX2583" fmla="*/ 1006457 w 2630466"/>
                <a:gd name="connsiteY2583" fmla="*/ 22006 h 2928162"/>
                <a:gd name="connsiteX2584" fmla="*/ 989358 w 2630466"/>
                <a:gd name="connsiteY2584" fmla="*/ 24200 h 2928162"/>
                <a:gd name="connsiteX2585" fmla="*/ 987464 w 2630466"/>
                <a:gd name="connsiteY2585" fmla="*/ 22006 h 2928162"/>
                <a:gd name="connsiteX2586" fmla="*/ 1059611 w 2630466"/>
                <a:gd name="connsiteY2586" fmla="*/ 17596 h 2928162"/>
                <a:gd name="connsiteX2587" fmla="*/ 1046318 w 2630466"/>
                <a:gd name="connsiteY2587" fmla="*/ 15402 h 2928162"/>
                <a:gd name="connsiteX2588" fmla="*/ 1086197 w 2630466"/>
                <a:gd name="connsiteY2588" fmla="*/ 15402 h 2928162"/>
                <a:gd name="connsiteX2589" fmla="*/ 1114677 w 2630466"/>
                <a:gd name="connsiteY2589" fmla="*/ 19790 h 2928162"/>
                <a:gd name="connsiteX2590" fmla="*/ 1091897 w 2630466"/>
                <a:gd name="connsiteY2590" fmla="*/ 10992 h 2928162"/>
                <a:gd name="connsiteX2591" fmla="*/ 1101384 w 2630466"/>
                <a:gd name="connsiteY2591" fmla="*/ 10992 h 2928162"/>
                <a:gd name="connsiteX2592" fmla="*/ 1097597 w 2630466"/>
                <a:gd name="connsiteY2592" fmla="*/ 8798 h 2928162"/>
                <a:gd name="connsiteX2593" fmla="*/ 1110890 w 2630466"/>
                <a:gd name="connsiteY2593" fmla="*/ 8798 h 2928162"/>
                <a:gd name="connsiteX2594" fmla="*/ 1108977 w 2630466"/>
                <a:gd name="connsiteY2594" fmla="*/ 6604 h 2928162"/>
                <a:gd name="connsiteX2595" fmla="*/ 1131776 w 2630466"/>
                <a:gd name="connsiteY2595" fmla="*/ 8798 h 2928162"/>
                <a:gd name="connsiteX2596" fmla="*/ 1538108 w 2630466"/>
                <a:gd name="connsiteY2596" fmla="*/ 0 h 2928162"/>
                <a:gd name="connsiteX2597" fmla="*/ 1665321 w 2630466"/>
                <a:gd name="connsiteY2597" fmla="*/ 0 h 2928162"/>
                <a:gd name="connsiteX2598" fmla="*/ 1602661 w 2630466"/>
                <a:gd name="connsiteY2598" fmla="*/ 4410 h 2928162"/>
                <a:gd name="connsiteX2599" fmla="*/ 1705200 w 2630466"/>
                <a:gd name="connsiteY2599" fmla="*/ 8798 h 2928162"/>
                <a:gd name="connsiteX2600" fmla="*/ 1619760 w 2630466"/>
                <a:gd name="connsiteY2600" fmla="*/ 17596 h 2928162"/>
                <a:gd name="connsiteX2601" fmla="*/ 1703307 w 2630466"/>
                <a:gd name="connsiteY2601" fmla="*/ 24200 h 2928162"/>
                <a:gd name="connsiteX2602" fmla="*/ 1682420 w 2630466"/>
                <a:gd name="connsiteY2602" fmla="*/ 35192 h 2928162"/>
                <a:gd name="connsiteX2603" fmla="*/ 1803933 w 2630466"/>
                <a:gd name="connsiteY2603" fmla="*/ 24200 h 2928162"/>
                <a:gd name="connsiteX2604" fmla="*/ 1771666 w 2630466"/>
                <a:gd name="connsiteY2604" fmla="*/ 30804 h 2928162"/>
                <a:gd name="connsiteX2605" fmla="*/ 1775453 w 2630466"/>
                <a:gd name="connsiteY2605" fmla="*/ 32998 h 2928162"/>
                <a:gd name="connsiteX2606" fmla="*/ 1746973 w 2630466"/>
                <a:gd name="connsiteY2606" fmla="*/ 37407 h 2928162"/>
                <a:gd name="connsiteX2607" fmla="*/ 1756460 w 2630466"/>
                <a:gd name="connsiteY2607" fmla="*/ 39602 h 2928162"/>
                <a:gd name="connsiteX2608" fmla="*/ 1718493 w 2630466"/>
                <a:gd name="connsiteY2608" fmla="*/ 41796 h 2928162"/>
                <a:gd name="connsiteX2609" fmla="*/ 1712794 w 2630466"/>
                <a:gd name="connsiteY2609" fmla="*/ 50594 h 2928162"/>
                <a:gd name="connsiteX2610" fmla="*/ 1716600 w 2630466"/>
                <a:gd name="connsiteY2610" fmla="*/ 55003 h 2928162"/>
                <a:gd name="connsiteX2611" fmla="*/ 1695713 w 2630466"/>
                <a:gd name="connsiteY2611" fmla="*/ 65995 h 2928162"/>
                <a:gd name="connsiteX2612" fmla="*/ 1697607 w 2630466"/>
                <a:gd name="connsiteY2612" fmla="*/ 68189 h 2928162"/>
                <a:gd name="connsiteX2613" fmla="*/ 1688120 w 2630466"/>
                <a:gd name="connsiteY2613" fmla="*/ 81397 h 2928162"/>
                <a:gd name="connsiteX2614" fmla="*/ 1710900 w 2630466"/>
                <a:gd name="connsiteY2614" fmla="*/ 83591 h 2928162"/>
                <a:gd name="connsiteX2615" fmla="*/ 1695713 w 2630466"/>
                <a:gd name="connsiteY2615" fmla="*/ 83591 h 2928162"/>
                <a:gd name="connsiteX2616" fmla="*/ 1718493 w 2630466"/>
                <a:gd name="connsiteY2616" fmla="*/ 88001 h 2928162"/>
                <a:gd name="connsiteX2617" fmla="*/ 1714687 w 2630466"/>
                <a:gd name="connsiteY2617" fmla="*/ 96799 h 2928162"/>
                <a:gd name="connsiteX2618" fmla="*/ 1671021 w 2630466"/>
                <a:gd name="connsiteY2618" fmla="*/ 98993 h 2928162"/>
                <a:gd name="connsiteX2619" fmla="*/ 1678614 w 2630466"/>
                <a:gd name="connsiteY2619" fmla="*/ 101209 h 2928162"/>
                <a:gd name="connsiteX2620" fmla="*/ 1684314 w 2630466"/>
                <a:gd name="connsiteY2620" fmla="*/ 105597 h 2928162"/>
                <a:gd name="connsiteX2621" fmla="*/ 1699501 w 2630466"/>
                <a:gd name="connsiteY2621" fmla="*/ 107791 h 2928162"/>
                <a:gd name="connsiteX2622" fmla="*/ 1697607 w 2630466"/>
                <a:gd name="connsiteY2622" fmla="*/ 125408 h 2928162"/>
                <a:gd name="connsiteX2623" fmla="*/ 1691907 w 2630466"/>
                <a:gd name="connsiteY2623" fmla="*/ 123193 h 2928162"/>
                <a:gd name="connsiteX2624" fmla="*/ 1669127 w 2630466"/>
                <a:gd name="connsiteY2624" fmla="*/ 125408 h 2928162"/>
                <a:gd name="connsiteX2625" fmla="*/ 1682420 w 2630466"/>
                <a:gd name="connsiteY2625" fmla="*/ 125408 h 2928162"/>
                <a:gd name="connsiteX2626" fmla="*/ 1682420 w 2630466"/>
                <a:gd name="connsiteY2626" fmla="*/ 134206 h 2928162"/>
                <a:gd name="connsiteX2627" fmla="*/ 1695713 w 2630466"/>
                <a:gd name="connsiteY2627" fmla="*/ 129796 h 2928162"/>
                <a:gd name="connsiteX2628" fmla="*/ 1701394 w 2630466"/>
                <a:gd name="connsiteY2628" fmla="*/ 138594 h 2928162"/>
                <a:gd name="connsiteX2629" fmla="*/ 1669127 w 2630466"/>
                <a:gd name="connsiteY2629" fmla="*/ 140789 h 2928162"/>
                <a:gd name="connsiteX2630" fmla="*/ 1671021 w 2630466"/>
                <a:gd name="connsiteY2630" fmla="*/ 134206 h 2928162"/>
                <a:gd name="connsiteX2631" fmla="*/ 1665321 w 2630466"/>
                <a:gd name="connsiteY2631" fmla="*/ 140789 h 2928162"/>
                <a:gd name="connsiteX2632" fmla="*/ 1665321 w 2630466"/>
                <a:gd name="connsiteY2632" fmla="*/ 145198 h 2928162"/>
                <a:gd name="connsiteX2633" fmla="*/ 1678614 w 2630466"/>
                <a:gd name="connsiteY2633" fmla="*/ 145198 h 2928162"/>
                <a:gd name="connsiteX2634" fmla="*/ 1684314 w 2630466"/>
                <a:gd name="connsiteY2634" fmla="*/ 153996 h 2928162"/>
                <a:gd name="connsiteX2635" fmla="*/ 1627354 w 2630466"/>
                <a:gd name="connsiteY2635" fmla="*/ 147392 h 2928162"/>
                <a:gd name="connsiteX2636" fmla="*/ 1634947 w 2630466"/>
                <a:gd name="connsiteY2636" fmla="*/ 153996 h 2928162"/>
                <a:gd name="connsiteX2637" fmla="*/ 1604574 w 2630466"/>
                <a:gd name="connsiteY2637" fmla="*/ 153996 h 2928162"/>
                <a:gd name="connsiteX2638" fmla="*/ 1612167 w 2630466"/>
                <a:gd name="connsiteY2638" fmla="*/ 158406 h 2928162"/>
                <a:gd name="connsiteX2639" fmla="*/ 1600768 w 2630466"/>
                <a:gd name="connsiteY2639" fmla="*/ 160600 h 2928162"/>
                <a:gd name="connsiteX2640" fmla="*/ 1625571 w 2630466"/>
                <a:gd name="connsiteY2640" fmla="*/ 163203 h 2928162"/>
                <a:gd name="connsiteX2641" fmla="*/ 1608361 w 2630466"/>
                <a:gd name="connsiteY2641" fmla="*/ 167204 h 2928162"/>
                <a:gd name="connsiteX2642" fmla="*/ 1627354 w 2630466"/>
                <a:gd name="connsiteY2642" fmla="*/ 164988 h 2928162"/>
                <a:gd name="connsiteX2643" fmla="*/ 1631141 w 2630466"/>
                <a:gd name="connsiteY2643" fmla="*/ 171592 h 2928162"/>
                <a:gd name="connsiteX2644" fmla="*/ 1625460 w 2630466"/>
                <a:gd name="connsiteY2644" fmla="*/ 173808 h 2928162"/>
                <a:gd name="connsiteX2645" fmla="*/ 1661533 w 2630466"/>
                <a:gd name="connsiteY2645" fmla="*/ 184800 h 2928162"/>
                <a:gd name="connsiteX2646" fmla="*/ 1653940 w 2630466"/>
                <a:gd name="connsiteY2646" fmla="*/ 193598 h 2928162"/>
                <a:gd name="connsiteX2647" fmla="*/ 1661533 w 2630466"/>
                <a:gd name="connsiteY2647" fmla="*/ 189188 h 2928162"/>
                <a:gd name="connsiteX2648" fmla="*/ 1661533 w 2630466"/>
                <a:gd name="connsiteY2648" fmla="*/ 200201 h 2928162"/>
                <a:gd name="connsiteX2649" fmla="*/ 1652028 w 2630466"/>
                <a:gd name="connsiteY2649" fmla="*/ 208999 h 2928162"/>
                <a:gd name="connsiteX2650" fmla="*/ 1652028 w 2630466"/>
                <a:gd name="connsiteY2650" fmla="*/ 200201 h 2928162"/>
                <a:gd name="connsiteX2651" fmla="*/ 1640647 w 2630466"/>
                <a:gd name="connsiteY2651" fmla="*/ 208999 h 2928162"/>
                <a:gd name="connsiteX2652" fmla="*/ 1629248 w 2630466"/>
                <a:gd name="connsiteY2652" fmla="*/ 195792 h 2928162"/>
                <a:gd name="connsiteX2653" fmla="*/ 1598874 w 2630466"/>
                <a:gd name="connsiteY2653" fmla="*/ 186994 h 2928162"/>
                <a:gd name="connsiteX2654" fmla="*/ 1610255 w 2630466"/>
                <a:gd name="connsiteY2654" fmla="*/ 198007 h 2928162"/>
                <a:gd name="connsiteX2655" fmla="*/ 1581775 w 2630466"/>
                <a:gd name="connsiteY2655" fmla="*/ 198007 h 2928162"/>
                <a:gd name="connsiteX2656" fmla="*/ 1570394 w 2630466"/>
                <a:gd name="connsiteY2656" fmla="*/ 208999 h 2928162"/>
                <a:gd name="connsiteX2657" fmla="*/ 1602661 w 2630466"/>
                <a:gd name="connsiteY2657" fmla="*/ 208999 h 2928162"/>
                <a:gd name="connsiteX2658" fmla="*/ 1587474 w 2630466"/>
                <a:gd name="connsiteY2658" fmla="*/ 215603 h 2928162"/>
                <a:gd name="connsiteX2659" fmla="*/ 1652028 w 2630466"/>
                <a:gd name="connsiteY2659" fmla="*/ 215603 h 2928162"/>
                <a:gd name="connsiteX2660" fmla="*/ 1640647 w 2630466"/>
                <a:gd name="connsiteY2660" fmla="*/ 219991 h 2928162"/>
                <a:gd name="connsiteX2661" fmla="*/ 1642541 w 2630466"/>
                <a:gd name="connsiteY2661" fmla="*/ 219991 h 2928162"/>
                <a:gd name="connsiteX2662" fmla="*/ 1522921 w 2630466"/>
                <a:gd name="connsiteY2662" fmla="*/ 246407 h 2928162"/>
                <a:gd name="connsiteX2663" fmla="*/ 1521027 w 2630466"/>
                <a:gd name="connsiteY2663" fmla="*/ 250795 h 2928162"/>
                <a:gd name="connsiteX2664" fmla="*/ 1460261 w 2630466"/>
                <a:gd name="connsiteY2664" fmla="*/ 294806 h 2928162"/>
                <a:gd name="connsiteX2665" fmla="*/ 1458368 w 2630466"/>
                <a:gd name="connsiteY2665" fmla="*/ 292590 h 2928162"/>
                <a:gd name="connsiteX2666" fmla="*/ 1443162 w 2630466"/>
                <a:gd name="connsiteY2666" fmla="*/ 299194 h 2928162"/>
                <a:gd name="connsiteX2667" fmla="*/ 1450756 w 2630466"/>
                <a:gd name="connsiteY2667" fmla="*/ 285987 h 2928162"/>
                <a:gd name="connsiteX2668" fmla="*/ 1439375 w 2630466"/>
                <a:gd name="connsiteY2668" fmla="*/ 285987 h 2928162"/>
                <a:gd name="connsiteX2669" fmla="*/ 1445075 w 2630466"/>
                <a:gd name="connsiteY2669" fmla="*/ 288202 h 2928162"/>
                <a:gd name="connsiteX2670" fmla="*/ 1408983 w 2630466"/>
                <a:gd name="connsiteY2670" fmla="*/ 301388 h 2928162"/>
                <a:gd name="connsiteX2671" fmla="*/ 1416595 w 2630466"/>
                <a:gd name="connsiteY2671" fmla="*/ 305798 h 2928162"/>
                <a:gd name="connsiteX2672" fmla="*/ 1395708 w 2630466"/>
                <a:gd name="connsiteY2672" fmla="*/ 314596 h 2928162"/>
                <a:gd name="connsiteX2673" fmla="*/ 1401389 w 2630466"/>
                <a:gd name="connsiteY2673" fmla="*/ 323394 h 2928162"/>
                <a:gd name="connsiteX2674" fmla="*/ 1384309 w 2630466"/>
                <a:gd name="connsiteY2674" fmla="*/ 325588 h 2928162"/>
                <a:gd name="connsiteX2675" fmla="*/ 1395708 w 2630466"/>
                <a:gd name="connsiteY2675" fmla="*/ 327804 h 2928162"/>
                <a:gd name="connsiteX2676" fmla="*/ 1395708 w 2630466"/>
                <a:gd name="connsiteY2676" fmla="*/ 336602 h 2928162"/>
                <a:gd name="connsiteX2677" fmla="*/ 1371015 w 2630466"/>
                <a:gd name="connsiteY2677" fmla="*/ 347594 h 2928162"/>
                <a:gd name="connsiteX2678" fmla="*/ 1376715 w 2630466"/>
                <a:gd name="connsiteY2678" fmla="*/ 352003 h 2928162"/>
                <a:gd name="connsiteX2679" fmla="*/ 1357722 w 2630466"/>
                <a:gd name="connsiteY2679" fmla="*/ 356392 h 2928162"/>
                <a:gd name="connsiteX2680" fmla="*/ 1367209 w 2630466"/>
                <a:gd name="connsiteY2680" fmla="*/ 358586 h 2928162"/>
                <a:gd name="connsiteX2681" fmla="*/ 1363422 w 2630466"/>
                <a:gd name="connsiteY2681" fmla="*/ 373987 h 2928162"/>
                <a:gd name="connsiteX2682" fmla="*/ 1357722 w 2630466"/>
                <a:gd name="connsiteY2682" fmla="*/ 376203 h 2928162"/>
                <a:gd name="connsiteX2683" fmla="*/ 1361528 w 2630466"/>
                <a:gd name="connsiteY2683" fmla="*/ 378397 h 2928162"/>
                <a:gd name="connsiteX2684" fmla="*/ 1350129 w 2630466"/>
                <a:gd name="connsiteY2684" fmla="*/ 395993 h 2928162"/>
                <a:gd name="connsiteX2685" fmla="*/ 1333048 w 2630466"/>
                <a:gd name="connsiteY2685" fmla="*/ 400403 h 2928162"/>
                <a:gd name="connsiteX2686" fmla="*/ 1342536 w 2630466"/>
                <a:gd name="connsiteY2686" fmla="*/ 406985 h 2928162"/>
                <a:gd name="connsiteX2687" fmla="*/ 1329242 w 2630466"/>
                <a:gd name="connsiteY2687" fmla="*/ 411395 h 2928162"/>
                <a:gd name="connsiteX2688" fmla="*/ 1333048 w 2630466"/>
                <a:gd name="connsiteY2688" fmla="*/ 413589 h 2928162"/>
                <a:gd name="connsiteX2689" fmla="*/ 1327349 w 2630466"/>
                <a:gd name="connsiteY2689" fmla="*/ 413589 h 2928162"/>
                <a:gd name="connsiteX2690" fmla="*/ 1327349 w 2630466"/>
                <a:gd name="connsiteY2690" fmla="*/ 404791 h 2928162"/>
                <a:gd name="connsiteX2691" fmla="*/ 1312162 w 2630466"/>
                <a:gd name="connsiteY2691" fmla="*/ 406985 h 2928162"/>
                <a:gd name="connsiteX2692" fmla="*/ 1323543 w 2630466"/>
                <a:gd name="connsiteY2692" fmla="*/ 398187 h 2928162"/>
                <a:gd name="connsiteX2693" fmla="*/ 1306462 w 2630466"/>
                <a:gd name="connsiteY2693" fmla="*/ 400403 h 2928162"/>
                <a:gd name="connsiteX2694" fmla="*/ 1310250 w 2630466"/>
                <a:gd name="connsiteY2694" fmla="*/ 387195 h 2928162"/>
                <a:gd name="connsiteX2695" fmla="*/ 1283663 w 2630466"/>
                <a:gd name="connsiteY2695" fmla="*/ 393799 h 2928162"/>
                <a:gd name="connsiteX2696" fmla="*/ 1283663 w 2630466"/>
                <a:gd name="connsiteY2696" fmla="*/ 395993 h 2928162"/>
                <a:gd name="connsiteX2697" fmla="*/ 1276070 w 2630466"/>
                <a:gd name="connsiteY2697" fmla="*/ 395993 h 2928162"/>
                <a:gd name="connsiteX2698" fmla="*/ 1283663 w 2630466"/>
                <a:gd name="connsiteY2698" fmla="*/ 391605 h 2928162"/>
                <a:gd name="connsiteX2699" fmla="*/ 1276070 w 2630466"/>
                <a:gd name="connsiteY2699" fmla="*/ 391605 h 2928162"/>
                <a:gd name="connsiteX2700" fmla="*/ 1268476 w 2630466"/>
                <a:gd name="connsiteY2700" fmla="*/ 378397 h 2928162"/>
                <a:gd name="connsiteX2701" fmla="*/ 1276070 w 2630466"/>
                <a:gd name="connsiteY2701" fmla="*/ 369599 h 2928162"/>
                <a:gd name="connsiteX2702" fmla="*/ 1260883 w 2630466"/>
                <a:gd name="connsiteY2702" fmla="*/ 360801 h 2928162"/>
                <a:gd name="connsiteX2703" fmla="*/ 1270389 w 2630466"/>
                <a:gd name="connsiteY2703" fmla="*/ 349788 h 2928162"/>
                <a:gd name="connsiteX2704" fmla="*/ 1260883 w 2630466"/>
                <a:gd name="connsiteY2704" fmla="*/ 354197 h 2928162"/>
                <a:gd name="connsiteX2705" fmla="*/ 1255183 w 2630466"/>
                <a:gd name="connsiteY2705" fmla="*/ 332192 h 2928162"/>
                <a:gd name="connsiteX2706" fmla="*/ 1272282 w 2630466"/>
                <a:gd name="connsiteY2706" fmla="*/ 327804 h 2928162"/>
                <a:gd name="connsiteX2707" fmla="*/ 1268476 w 2630466"/>
                <a:gd name="connsiteY2707" fmla="*/ 327804 h 2928162"/>
                <a:gd name="connsiteX2708" fmla="*/ 1270389 w 2630466"/>
                <a:gd name="connsiteY2708" fmla="*/ 325588 h 2928162"/>
                <a:gd name="connsiteX2709" fmla="*/ 1257096 w 2630466"/>
                <a:gd name="connsiteY2709" fmla="*/ 329998 h 2928162"/>
                <a:gd name="connsiteX2710" fmla="*/ 1258989 w 2630466"/>
                <a:gd name="connsiteY2710" fmla="*/ 323394 h 2928162"/>
                <a:gd name="connsiteX2711" fmla="*/ 1277982 w 2630466"/>
                <a:gd name="connsiteY2711" fmla="*/ 323394 h 2928162"/>
                <a:gd name="connsiteX2712" fmla="*/ 1270389 w 2630466"/>
                <a:gd name="connsiteY2712" fmla="*/ 307992 h 2928162"/>
                <a:gd name="connsiteX2713" fmla="*/ 1264689 w 2630466"/>
                <a:gd name="connsiteY2713" fmla="*/ 316790 h 2928162"/>
                <a:gd name="connsiteX2714" fmla="*/ 1251396 w 2630466"/>
                <a:gd name="connsiteY2714" fmla="*/ 327804 h 2928162"/>
                <a:gd name="connsiteX2715" fmla="*/ 1255183 w 2630466"/>
                <a:gd name="connsiteY2715" fmla="*/ 303604 h 2928162"/>
                <a:gd name="connsiteX2716" fmla="*/ 1272282 w 2630466"/>
                <a:gd name="connsiteY2716" fmla="*/ 297000 h 2928162"/>
                <a:gd name="connsiteX2717" fmla="*/ 1245696 w 2630466"/>
                <a:gd name="connsiteY2717" fmla="*/ 301388 h 2928162"/>
                <a:gd name="connsiteX2718" fmla="*/ 1247590 w 2630466"/>
                <a:gd name="connsiteY2718" fmla="*/ 292590 h 2928162"/>
                <a:gd name="connsiteX2719" fmla="*/ 1245696 w 2630466"/>
                <a:gd name="connsiteY2719" fmla="*/ 292590 h 2928162"/>
                <a:gd name="connsiteX2720" fmla="*/ 1277982 w 2630466"/>
                <a:gd name="connsiteY2720" fmla="*/ 274995 h 2928162"/>
                <a:gd name="connsiteX2721" fmla="*/ 1243802 w 2630466"/>
                <a:gd name="connsiteY2721" fmla="*/ 290396 h 2928162"/>
                <a:gd name="connsiteX2722" fmla="*/ 1264689 w 2630466"/>
                <a:gd name="connsiteY2722" fmla="*/ 274995 h 2928162"/>
                <a:gd name="connsiteX2723" fmla="*/ 1249502 w 2630466"/>
                <a:gd name="connsiteY2723" fmla="*/ 274995 h 2928162"/>
                <a:gd name="connsiteX2724" fmla="*/ 1255183 w 2630466"/>
                <a:gd name="connsiteY2724" fmla="*/ 264003 h 2928162"/>
                <a:gd name="connsiteX2725" fmla="*/ 1291275 w 2630466"/>
                <a:gd name="connsiteY2725" fmla="*/ 264003 h 2928162"/>
                <a:gd name="connsiteX2726" fmla="*/ 1285576 w 2630466"/>
                <a:gd name="connsiteY2726" fmla="*/ 259593 h 2928162"/>
                <a:gd name="connsiteX2727" fmla="*/ 1289363 w 2630466"/>
                <a:gd name="connsiteY2727" fmla="*/ 257399 h 2928162"/>
                <a:gd name="connsiteX2728" fmla="*/ 1251396 w 2630466"/>
                <a:gd name="connsiteY2728" fmla="*/ 261787 h 2928162"/>
                <a:gd name="connsiteX2729" fmla="*/ 1289363 w 2630466"/>
                <a:gd name="connsiteY2729" fmla="*/ 246407 h 2928162"/>
                <a:gd name="connsiteX2730" fmla="*/ 1260883 w 2630466"/>
                <a:gd name="connsiteY2730" fmla="*/ 248601 h 2928162"/>
                <a:gd name="connsiteX2731" fmla="*/ 1296956 w 2630466"/>
                <a:gd name="connsiteY2731" fmla="*/ 239803 h 2928162"/>
                <a:gd name="connsiteX2732" fmla="*/ 1291275 w 2630466"/>
                <a:gd name="connsiteY2732" fmla="*/ 239803 h 2928162"/>
                <a:gd name="connsiteX2733" fmla="*/ 1296956 w 2630466"/>
                <a:gd name="connsiteY2733" fmla="*/ 233199 h 2928162"/>
                <a:gd name="connsiteX2734" fmla="*/ 1306462 w 2630466"/>
                <a:gd name="connsiteY2734" fmla="*/ 231005 h 2928162"/>
                <a:gd name="connsiteX2735" fmla="*/ 1296956 w 2630466"/>
                <a:gd name="connsiteY2735" fmla="*/ 231005 h 2928162"/>
                <a:gd name="connsiteX2736" fmla="*/ 1312162 w 2630466"/>
                <a:gd name="connsiteY2736" fmla="*/ 217797 h 2928162"/>
                <a:gd name="connsiteX2737" fmla="*/ 1266583 w 2630466"/>
                <a:gd name="connsiteY2737" fmla="*/ 206805 h 2928162"/>
                <a:gd name="connsiteX2738" fmla="*/ 1310250 w 2630466"/>
                <a:gd name="connsiteY2738" fmla="*/ 208999 h 2928162"/>
                <a:gd name="connsiteX2739" fmla="*/ 1306462 w 2630466"/>
                <a:gd name="connsiteY2739" fmla="*/ 202396 h 2928162"/>
                <a:gd name="connsiteX2740" fmla="*/ 1300762 w 2630466"/>
                <a:gd name="connsiteY2740" fmla="*/ 198007 h 2928162"/>
                <a:gd name="connsiteX2741" fmla="*/ 1310250 w 2630466"/>
                <a:gd name="connsiteY2741" fmla="*/ 198007 h 2928162"/>
                <a:gd name="connsiteX2742" fmla="*/ 1287469 w 2630466"/>
                <a:gd name="connsiteY2742" fmla="*/ 195792 h 2928162"/>
                <a:gd name="connsiteX2743" fmla="*/ 1306462 w 2630466"/>
                <a:gd name="connsiteY2743" fmla="*/ 186994 h 2928162"/>
                <a:gd name="connsiteX2744" fmla="*/ 1291275 w 2630466"/>
                <a:gd name="connsiteY2744" fmla="*/ 186994 h 2928162"/>
                <a:gd name="connsiteX2745" fmla="*/ 1291275 w 2630466"/>
                <a:gd name="connsiteY2745" fmla="*/ 184800 h 2928162"/>
                <a:gd name="connsiteX2746" fmla="*/ 1289363 w 2630466"/>
                <a:gd name="connsiteY2746" fmla="*/ 184800 h 2928162"/>
                <a:gd name="connsiteX2747" fmla="*/ 1289363 w 2630466"/>
                <a:gd name="connsiteY2747" fmla="*/ 182606 h 2928162"/>
                <a:gd name="connsiteX2748" fmla="*/ 1260883 w 2630466"/>
                <a:gd name="connsiteY2748" fmla="*/ 189188 h 2928162"/>
                <a:gd name="connsiteX2749" fmla="*/ 1276070 w 2630466"/>
                <a:gd name="connsiteY2749" fmla="*/ 173808 h 2928162"/>
                <a:gd name="connsiteX2750" fmla="*/ 1264689 w 2630466"/>
                <a:gd name="connsiteY2750" fmla="*/ 176002 h 2928162"/>
                <a:gd name="connsiteX2751" fmla="*/ 1270389 w 2630466"/>
                <a:gd name="connsiteY2751" fmla="*/ 173808 h 2928162"/>
                <a:gd name="connsiteX2752" fmla="*/ 1268476 w 2630466"/>
                <a:gd name="connsiteY2752" fmla="*/ 171592 h 2928162"/>
                <a:gd name="connsiteX2753" fmla="*/ 1279876 w 2630466"/>
                <a:gd name="connsiteY2753" fmla="*/ 167204 h 2928162"/>
                <a:gd name="connsiteX2754" fmla="*/ 1276070 w 2630466"/>
                <a:gd name="connsiteY2754" fmla="*/ 162794 h 2928162"/>
                <a:gd name="connsiteX2755" fmla="*/ 1276070 w 2630466"/>
                <a:gd name="connsiteY2755" fmla="*/ 160600 h 2928162"/>
                <a:gd name="connsiteX2756" fmla="*/ 1272282 w 2630466"/>
                <a:gd name="connsiteY2756" fmla="*/ 151802 h 2928162"/>
                <a:gd name="connsiteX2757" fmla="*/ 1276070 w 2630466"/>
                <a:gd name="connsiteY2757" fmla="*/ 145198 h 2928162"/>
                <a:gd name="connsiteX2758" fmla="*/ 1262777 w 2630466"/>
                <a:gd name="connsiteY2758" fmla="*/ 143004 h 2928162"/>
                <a:gd name="connsiteX2759" fmla="*/ 1277982 w 2630466"/>
                <a:gd name="connsiteY2759" fmla="*/ 136400 h 2928162"/>
                <a:gd name="connsiteX2760" fmla="*/ 1260883 w 2630466"/>
                <a:gd name="connsiteY2760" fmla="*/ 120999 h 2928162"/>
                <a:gd name="connsiteX2761" fmla="*/ 1260883 w 2630466"/>
                <a:gd name="connsiteY2761" fmla="*/ 114395 h 2928162"/>
                <a:gd name="connsiteX2762" fmla="*/ 1148857 w 2630466"/>
                <a:gd name="connsiteY2762" fmla="*/ 103403 h 2928162"/>
                <a:gd name="connsiteX2763" fmla="*/ 1167850 w 2630466"/>
                <a:gd name="connsiteY2763" fmla="*/ 98993 h 2928162"/>
                <a:gd name="connsiteX2764" fmla="*/ 1141263 w 2630466"/>
                <a:gd name="connsiteY2764" fmla="*/ 96799 h 2928162"/>
                <a:gd name="connsiteX2765" fmla="*/ 1141263 w 2630466"/>
                <a:gd name="connsiteY2765" fmla="*/ 94605 h 2928162"/>
                <a:gd name="connsiteX2766" fmla="*/ 1139370 w 2630466"/>
                <a:gd name="connsiteY2766" fmla="*/ 92389 h 2928162"/>
                <a:gd name="connsiteX2767" fmla="*/ 1196330 w 2630466"/>
                <a:gd name="connsiteY2767" fmla="*/ 85807 h 2928162"/>
                <a:gd name="connsiteX2768" fmla="*/ 1154557 w 2630466"/>
                <a:gd name="connsiteY2768" fmla="*/ 81397 h 2928162"/>
                <a:gd name="connsiteX2769" fmla="*/ 1160256 w 2630466"/>
                <a:gd name="connsiteY2769" fmla="*/ 79203 h 2928162"/>
                <a:gd name="connsiteX2770" fmla="*/ 1135564 w 2630466"/>
                <a:gd name="connsiteY2770" fmla="*/ 74793 h 2928162"/>
                <a:gd name="connsiteX2771" fmla="*/ 1249502 w 2630466"/>
                <a:gd name="connsiteY2771" fmla="*/ 43990 h 2928162"/>
                <a:gd name="connsiteX2772" fmla="*/ 1230509 w 2630466"/>
                <a:gd name="connsiteY2772" fmla="*/ 46205 h 2928162"/>
                <a:gd name="connsiteX2773" fmla="*/ 1224810 w 2630466"/>
                <a:gd name="connsiteY2773" fmla="*/ 39602 h 2928162"/>
                <a:gd name="connsiteX2774" fmla="*/ 1300762 w 2630466"/>
                <a:gd name="connsiteY2774" fmla="*/ 19790 h 2928162"/>
                <a:gd name="connsiteX2775" fmla="*/ 1342536 w 2630466"/>
                <a:gd name="connsiteY2775" fmla="*/ 26394 h 2928162"/>
                <a:gd name="connsiteX2776" fmla="*/ 1321649 w 2630466"/>
                <a:gd name="connsiteY2776" fmla="*/ 17596 h 2928162"/>
                <a:gd name="connsiteX2777" fmla="*/ 1374821 w 2630466"/>
                <a:gd name="connsiteY2777" fmla="*/ 13208 h 2928162"/>
                <a:gd name="connsiteX2778" fmla="*/ 1374821 w 2630466"/>
                <a:gd name="connsiteY2778" fmla="*/ 22006 h 2928162"/>
                <a:gd name="connsiteX2779" fmla="*/ 1418488 w 2630466"/>
                <a:gd name="connsiteY2779" fmla="*/ 17596 h 2928162"/>
                <a:gd name="connsiteX2780" fmla="*/ 1418488 w 2630466"/>
                <a:gd name="connsiteY2780" fmla="*/ 10992 h 2928162"/>
                <a:gd name="connsiteX2781" fmla="*/ 1469749 w 2630466"/>
                <a:gd name="connsiteY2781" fmla="*/ 17596 h 2928162"/>
                <a:gd name="connsiteX2782" fmla="*/ 1475448 w 2630466"/>
                <a:gd name="connsiteY2782" fmla="*/ 10992 h 2928162"/>
                <a:gd name="connsiteX2783" fmla="*/ 1465961 w 2630466"/>
                <a:gd name="connsiteY2783" fmla="*/ 8798 h 2928162"/>
                <a:gd name="connsiteX2784" fmla="*/ 1507734 w 2630466"/>
                <a:gd name="connsiteY2784" fmla="*/ 6604 h 2928162"/>
                <a:gd name="connsiteX2785" fmla="*/ 1458368 w 2630466"/>
                <a:gd name="connsiteY2785" fmla="*/ 4410 h 2928162"/>
                <a:gd name="connsiteX2786" fmla="*/ 1543808 w 2630466"/>
                <a:gd name="connsiteY2786" fmla="*/ 2194 h 292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</a:cxnLst>
              <a:rect l="l" t="t" r="r" b="b"/>
              <a:pathLst>
                <a:path w="2630466" h="2928162">
                  <a:moveTo>
                    <a:pt x="881138" y="2879763"/>
                  </a:moveTo>
                  <a:lnTo>
                    <a:pt x="878464" y="2881806"/>
                  </a:lnTo>
                  <a:lnTo>
                    <a:pt x="894431" y="2879763"/>
                  </a:lnTo>
                  <a:close/>
                  <a:moveTo>
                    <a:pt x="1067204" y="2866555"/>
                  </a:moveTo>
                  <a:lnTo>
                    <a:pt x="1071010" y="2868771"/>
                  </a:lnTo>
                  <a:lnTo>
                    <a:pt x="1067204" y="2873159"/>
                  </a:lnTo>
                  <a:close/>
                  <a:moveTo>
                    <a:pt x="1044424" y="2853369"/>
                  </a:moveTo>
                  <a:lnTo>
                    <a:pt x="1061523" y="2855563"/>
                  </a:lnTo>
                  <a:lnTo>
                    <a:pt x="1057717" y="2862167"/>
                  </a:lnTo>
                  <a:lnTo>
                    <a:pt x="1042530" y="2866555"/>
                  </a:lnTo>
                  <a:lnTo>
                    <a:pt x="1050124" y="2862167"/>
                  </a:lnTo>
                  <a:lnTo>
                    <a:pt x="1046318" y="2859973"/>
                  </a:lnTo>
                  <a:lnTo>
                    <a:pt x="1050124" y="2857757"/>
                  </a:lnTo>
                  <a:close/>
                  <a:moveTo>
                    <a:pt x="1067204" y="2851153"/>
                  </a:moveTo>
                  <a:lnTo>
                    <a:pt x="1074798" y="2853369"/>
                  </a:lnTo>
                  <a:lnTo>
                    <a:pt x="1072904" y="2853369"/>
                  </a:lnTo>
                  <a:lnTo>
                    <a:pt x="1078604" y="2857757"/>
                  </a:lnTo>
                  <a:lnTo>
                    <a:pt x="1084303" y="2855563"/>
                  </a:lnTo>
                  <a:lnTo>
                    <a:pt x="1082410" y="2857757"/>
                  </a:lnTo>
                  <a:lnTo>
                    <a:pt x="1080497" y="2862167"/>
                  </a:lnTo>
                  <a:lnTo>
                    <a:pt x="1074798" y="2864361"/>
                  </a:lnTo>
                  <a:lnTo>
                    <a:pt x="1076710" y="2868771"/>
                  </a:lnTo>
                  <a:lnTo>
                    <a:pt x="1067204" y="2866555"/>
                  </a:lnTo>
                  <a:close/>
                  <a:moveTo>
                    <a:pt x="1090003" y="2419969"/>
                  </a:moveTo>
                  <a:lnTo>
                    <a:pt x="1084303" y="2430961"/>
                  </a:lnTo>
                  <a:lnTo>
                    <a:pt x="1084303" y="2426573"/>
                  </a:lnTo>
                  <a:close/>
                  <a:moveTo>
                    <a:pt x="1103296" y="2391359"/>
                  </a:moveTo>
                  <a:lnTo>
                    <a:pt x="1097597" y="2413365"/>
                  </a:lnTo>
                  <a:lnTo>
                    <a:pt x="1090003" y="2419969"/>
                  </a:lnTo>
                  <a:lnTo>
                    <a:pt x="1099490" y="2393575"/>
                  </a:lnTo>
                  <a:close/>
                  <a:moveTo>
                    <a:pt x="1099490" y="1726976"/>
                  </a:moveTo>
                  <a:lnTo>
                    <a:pt x="1103296" y="1735774"/>
                  </a:lnTo>
                  <a:lnTo>
                    <a:pt x="1091897" y="1753370"/>
                  </a:lnTo>
                  <a:lnTo>
                    <a:pt x="1072904" y="1759973"/>
                  </a:lnTo>
                  <a:lnTo>
                    <a:pt x="1067204" y="1753370"/>
                  </a:lnTo>
                  <a:lnTo>
                    <a:pt x="1067204" y="1733580"/>
                  </a:lnTo>
                  <a:close/>
                  <a:moveTo>
                    <a:pt x="436820" y="1427782"/>
                  </a:moveTo>
                  <a:lnTo>
                    <a:pt x="438714" y="1427782"/>
                  </a:lnTo>
                  <a:lnTo>
                    <a:pt x="440608" y="1429976"/>
                  </a:lnTo>
                  <a:close/>
                  <a:moveTo>
                    <a:pt x="526066" y="1381576"/>
                  </a:moveTo>
                  <a:lnTo>
                    <a:pt x="527960" y="1385986"/>
                  </a:lnTo>
                  <a:lnTo>
                    <a:pt x="526066" y="1383792"/>
                  </a:lnTo>
                  <a:close/>
                  <a:moveTo>
                    <a:pt x="628587" y="1311193"/>
                  </a:moveTo>
                  <a:lnTo>
                    <a:pt x="655173" y="1324379"/>
                  </a:lnTo>
                  <a:lnTo>
                    <a:pt x="647580" y="1324379"/>
                  </a:lnTo>
                  <a:lnTo>
                    <a:pt x="638093" y="1328789"/>
                  </a:lnTo>
                  <a:lnTo>
                    <a:pt x="630499" y="1326573"/>
                  </a:lnTo>
                  <a:lnTo>
                    <a:pt x="622906" y="1313387"/>
                  </a:lnTo>
                  <a:close/>
                  <a:moveTo>
                    <a:pt x="704540" y="1284778"/>
                  </a:moveTo>
                  <a:lnTo>
                    <a:pt x="772899" y="1295791"/>
                  </a:lnTo>
                  <a:lnTo>
                    <a:pt x="767199" y="1297985"/>
                  </a:lnTo>
                  <a:lnTo>
                    <a:pt x="786192" y="1306783"/>
                  </a:lnTo>
                  <a:lnTo>
                    <a:pt x="780492" y="1317775"/>
                  </a:lnTo>
                  <a:lnTo>
                    <a:pt x="740613" y="1317775"/>
                  </a:lnTo>
                  <a:lnTo>
                    <a:pt x="734932" y="1330983"/>
                  </a:lnTo>
                  <a:lnTo>
                    <a:pt x="729232" y="1324379"/>
                  </a:lnTo>
                  <a:lnTo>
                    <a:pt x="719726" y="1317775"/>
                  </a:lnTo>
                  <a:lnTo>
                    <a:pt x="693159" y="1322185"/>
                  </a:lnTo>
                  <a:lnTo>
                    <a:pt x="685565" y="1315581"/>
                  </a:lnTo>
                  <a:lnTo>
                    <a:pt x="689353" y="1308977"/>
                  </a:lnTo>
                  <a:lnTo>
                    <a:pt x="714045" y="1313387"/>
                  </a:lnTo>
                  <a:lnTo>
                    <a:pt x="719726" y="1311193"/>
                  </a:lnTo>
                  <a:lnTo>
                    <a:pt x="714045" y="1300179"/>
                  </a:lnTo>
                  <a:lnTo>
                    <a:pt x="714045" y="1291381"/>
                  </a:lnTo>
                  <a:close/>
                  <a:moveTo>
                    <a:pt x="478594" y="1245176"/>
                  </a:moveTo>
                  <a:lnTo>
                    <a:pt x="482381" y="1245176"/>
                  </a:lnTo>
                  <a:lnTo>
                    <a:pt x="478594" y="1247392"/>
                  </a:lnTo>
                  <a:close/>
                  <a:moveTo>
                    <a:pt x="583026" y="1209984"/>
                  </a:moveTo>
                  <a:lnTo>
                    <a:pt x="641880" y="1240788"/>
                  </a:lnTo>
                  <a:lnTo>
                    <a:pt x="639986" y="1238594"/>
                  </a:lnTo>
                  <a:lnTo>
                    <a:pt x="647580" y="1242982"/>
                  </a:lnTo>
                  <a:lnTo>
                    <a:pt x="643792" y="1242982"/>
                  </a:lnTo>
                  <a:lnTo>
                    <a:pt x="647580" y="1245176"/>
                  </a:lnTo>
                  <a:lnTo>
                    <a:pt x="651386" y="1249586"/>
                  </a:lnTo>
                  <a:lnTo>
                    <a:pt x="691246" y="1271592"/>
                  </a:lnTo>
                  <a:lnTo>
                    <a:pt x="691246" y="1278174"/>
                  </a:lnTo>
                  <a:lnTo>
                    <a:pt x="677953" y="1280389"/>
                  </a:lnTo>
                  <a:lnTo>
                    <a:pt x="676060" y="1278174"/>
                  </a:lnTo>
                  <a:lnTo>
                    <a:pt x="634287" y="1282584"/>
                  </a:lnTo>
                  <a:lnTo>
                    <a:pt x="643792" y="1264988"/>
                  </a:lnTo>
                  <a:lnTo>
                    <a:pt x="624799" y="1258384"/>
                  </a:lnTo>
                  <a:lnTo>
                    <a:pt x="622906" y="1245176"/>
                  </a:lnTo>
                  <a:lnTo>
                    <a:pt x="567839" y="1225386"/>
                  </a:lnTo>
                  <a:lnTo>
                    <a:pt x="571627" y="1220977"/>
                  </a:lnTo>
                  <a:lnTo>
                    <a:pt x="526066" y="1240788"/>
                  </a:lnTo>
                  <a:lnTo>
                    <a:pt x="526066" y="1236378"/>
                  </a:lnTo>
                  <a:lnTo>
                    <a:pt x="520367" y="1238594"/>
                  </a:lnTo>
                  <a:lnTo>
                    <a:pt x="527960" y="1234184"/>
                  </a:lnTo>
                  <a:lnTo>
                    <a:pt x="529854" y="1229774"/>
                  </a:lnTo>
                  <a:close/>
                  <a:moveTo>
                    <a:pt x="609613" y="1148377"/>
                  </a:moveTo>
                  <a:lnTo>
                    <a:pt x="609613" y="1150593"/>
                  </a:lnTo>
                  <a:lnTo>
                    <a:pt x="609538" y="1148464"/>
                  </a:lnTo>
                  <a:close/>
                  <a:moveTo>
                    <a:pt x="537447" y="1062592"/>
                  </a:moveTo>
                  <a:lnTo>
                    <a:pt x="538431" y="1062657"/>
                  </a:lnTo>
                  <a:lnTo>
                    <a:pt x="539359" y="1064786"/>
                  </a:lnTo>
                  <a:close/>
                  <a:moveTo>
                    <a:pt x="2436230" y="1025185"/>
                  </a:moveTo>
                  <a:lnTo>
                    <a:pt x="2440036" y="1029595"/>
                  </a:lnTo>
                  <a:lnTo>
                    <a:pt x="2434336" y="1027379"/>
                  </a:lnTo>
                  <a:close/>
                  <a:moveTo>
                    <a:pt x="2339390" y="939378"/>
                  </a:moveTo>
                  <a:lnTo>
                    <a:pt x="2331797" y="943788"/>
                  </a:lnTo>
                  <a:lnTo>
                    <a:pt x="2329903" y="943788"/>
                  </a:lnTo>
                  <a:close/>
                  <a:moveTo>
                    <a:pt x="2468516" y="932796"/>
                  </a:moveTo>
                  <a:lnTo>
                    <a:pt x="2468516" y="934990"/>
                  </a:lnTo>
                  <a:lnTo>
                    <a:pt x="2462816" y="948198"/>
                  </a:lnTo>
                  <a:lnTo>
                    <a:pt x="2447629" y="956996"/>
                  </a:lnTo>
                  <a:lnTo>
                    <a:pt x="2434336" y="945982"/>
                  </a:lnTo>
                  <a:close/>
                  <a:moveTo>
                    <a:pt x="2297617" y="932796"/>
                  </a:moveTo>
                  <a:lnTo>
                    <a:pt x="2305211" y="934990"/>
                  </a:lnTo>
                  <a:lnTo>
                    <a:pt x="2303317" y="937184"/>
                  </a:lnTo>
                  <a:lnTo>
                    <a:pt x="2327991" y="939378"/>
                  </a:lnTo>
                  <a:lnTo>
                    <a:pt x="2329903" y="943788"/>
                  </a:lnTo>
                  <a:lnTo>
                    <a:pt x="2314716" y="948198"/>
                  </a:lnTo>
                  <a:lnTo>
                    <a:pt x="2295723" y="941594"/>
                  </a:lnTo>
                  <a:lnTo>
                    <a:pt x="2295723" y="934990"/>
                  </a:lnTo>
                  <a:close/>
                  <a:moveTo>
                    <a:pt x="2166598" y="873383"/>
                  </a:moveTo>
                  <a:lnTo>
                    <a:pt x="2160898" y="895389"/>
                  </a:lnTo>
                  <a:lnTo>
                    <a:pt x="2162811" y="901992"/>
                  </a:lnTo>
                  <a:lnTo>
                    <a:pt x="2160898" y="908596"/>
                  </a:lnTo>
                  <a:lnTo>
                    <a:pt x="2121038" y="875599"/>
                  </a:lnTo>
                  <a:lnTo>
                    <a:pt x="2132418" y="877793"/>
                  </a:lnTo>
                  <a:close/>
                  <a:moveTo>
                    <a:pt x="2284324" y="831587"/>
                  </a:moveTo>
                  <a:lnTo>
                    <a:pt x="2285197" y="831996"/>
                  </a:lnTo>
                  <a:lnTo>
                    <a:pt x="2290024" y="835997"/>
                  </a:lnTo>
                  <a:close/>
                  <a:moveTo>
                    <a:pt x="2048872" y="816186"/>
                  </a:moveTo>
                  <a:lnTo>
                    <a:pt x="2069759" y="816186"/>
                  </a:lnTo>
                  <a:lnTo>
                    <a:pt x="2069759" y="853593"/>
                  </a:lnTo>
                  <a:lnTo>
                    <a:pt x="2052678" y="851399"/>
                  </a:lnTo>
                  <a:lnTo>
                    <a:pt x="2048872" y="822789"/>
                  </a:lnTo>
                  <a:close/>
                  <a:moveTo>
                    <a:pt x="2065971" y="774390"/>
                  </a:moveTo>
                  <a:lnTo>
                    <a:pt x="2064078" y="805194"/>
                  </a:lnTo>
                  <a:lnTo>
                    <a:pt x="2054572" y="796396"/>
                  </a:lnTo>
                  <a:lnTo>
                    <a:pt x="2054572" y="787598"/>
                  </a:lnTo>
                  <a:lnTo>
                    <a:pt x="2052678" y="785382"/>
                  </a:lnTo>
                  <a:lnTo>
                    <a:pt x="2064078" y="778800"/>
                  </a:lnTo>
                  <a:close/>
                  <a:moveTo>
                    <a:pt x="955178" y="666599"/>
                  </a:moveTo>
                  <a:lnTo>
                    <a:pt x="957090" y="666599"/>
                  </a:lnTo>
                  <a:lnTo>
                    <a:pt x="955995" y="666900"/>
                  </a:lnTo>
                  <a:close/>
                  <a:moveTo>
                    <a:pt x="96936" y="648982"/>
                  </a:moveTo>
                  <a:lnTo>
                    <a:pt x="98830" y="648982"/>
                  </a:lnTo>
                  <a:lnTo>
                    <a:pt x="96936" y="651198"/>
                  </a:lnTo>
                  <a:close/>
                  <a:moveTo>
                    <a:pt x="620993" y="642400"/>
                  </a:moveTo>
                  <a:lnTo>
                    <a:pt x="620993" y="646788"/>
                  </a:lnTo>
                  <a:lnTo>
                    <a:pt x="611506" y="653392"/>
                  </a:lnTo>
                  <a:lnTo>
                    <a:pt x="617206" y="646788"/>
                  </a:lnTo>
                  <a:lnTo>
                    <a:pt x="613400" y="646788"/>
                  </a:lnTo>
                  <a:lnTo>
                    <a:pt x="609613" y="651198"/>
                  </a:lnTo>
                  <a:lnTo>
                    <a:pt x="545041" y="688583"/>
                  </a:lnTo>
                  <a:lnTo>
                    <a:pt x="560246" y="686389"/>
                  </a:lnTo>
                  <a:lnTo>
                    <a:pt x="560246" y="692993"/>
                  </a:lnTo>
                  <a:lnTo>
                    <a:pt x="600107" y="679785"/>
                  </a:lnTo>
                  <a:lnTo>
                    <a:pt x="600107" y="688583"/>
                  </a:lnTo>
                  <a:lnTo>
                    <a:pt x="611506" y="688583"/>
                  </a:lnTo>
                  <a:lnTo>
                    <a:pt x="613400" y="695187"/>
                  </a:lnTo>
                  <a:lnTo>
                    <a:pt x="651386" y="690799"/>
                  </a:lnTo>
                  <a:lnTo>
                    <a:pt x="647580" y="695187"/>
                  </a:lnTo>
                  <a:lnTo>
                    <a:pt x="660873" y="706201"/>
                  </a:lnTo>
                  <a:lnTo>
                    <a:pt x="649473" y="706201"/>
                  </a:lnTo>
                  <a:lnTo>
                    <a:pt x="647580" y="708395"/>
                  </a:lnTo>
                  <a:lnTo>
                    <a:pt x="639986" y="703985"/>
                  </a:lnTo>
                  <a:lnTo>
                    <a:pt x="617206" y="714999"/>
                  </a:lnTo>
                  <a:lnTo>
                    <a:pt x="620993" y="708395"/>
                  </a:lnTo>
                  <a:lnTo>
                    <a:pt x="613400" y="712783"/>
                  </a:lnTo>
                  <a:lnTo>
                    <a:pt x="613400" y="708395"/>
                  </a:lnTo>
                  <a:lnTo>
                    <a:pt x="588726" y="739198"/>
                  </a:lnTo>
                  <a:lnTo>
                    <a:pt x="596319" y="739198"/>
                  </a:lnTo>
                  <a:lnTo>
                    <a:pt x="573521" y="798590"/>
                  </a:lnTo>
                  <a:lnTo>
                    <a:pt x="592513" y="791986"/>
                  </a:lnTo>
                  <a:lnTo>
                    <a:pt x="630499" y="723797"/>
                  </a:lnTo>
                  <a:lnTo>
                    <a:pt x="626693" y="734789"/>
                  </a:lnTo>
                  <a:lnTo>
                    <a:pt x="643792" y="712783"/>
                  </a:lnTo>
                  <a:lnTo>
                    <a:pt x="660873" y="719387"/>
                  </a:lnTo>
                  <a:lnTo>
                    <a:pt x="662766" y="725991"/>
                  </a:lnTo>
                  <a:lnTo>
                    <a:pt x="643792" y="756794"/>
                  </a:lnTo>
                  <a:lnTo>
                    <a:pt x="657067" y="750190"/>
                  </a:lnTo>
                  <a:lnTo>
                    <a:pt x="660873" y="772196"/>
                  </a:lnTo>
                  <a:lnTo>
                    <a:pt x="687459" y="723797"/>
                  </a:lnTo>
                  <a:lnTo>
                    <a:pt x="695052" y="723797"/>
                  </a:lnTo>
                  <a:lnTo>
                    <a:pt x="695052" y="730400"/>
                  </a:lnTo>
                  <a:lnTo>
                    <a:pt x="696946" y="730400"/>
                  </a:lnTo>
                  <a:lnTo>
                    <a:pt x="693159" y="734789"/>
                  </a:lnTo>
                  <a:lnTo>
                    <a:pt x="695052" y="736983"/>
                  </a:lnTo>
                  <a:lnTo>
                    <a:pt x="708346" y="739198"/>
                  </a:lnTo>
                  <a:lnTo>
                    <a:pt x="712133" y="732595"/>
                  </a:lnTo>
                  <a:lnTo>
                    <a:pt x="715939" y="734789"/>
                  </a:lnTo>
                  <a:lnTo>
                    <a:pt x="715939" y="732595"/>
                  </a:lnTo>
                  <a:lnTo>
                    <a:pt x="714045" y="732595"/>
                  </a:lnTo>
                  <a:lnTo>
                    <a:pt x="710239" y="714999"/>
                  </a:lnTo>
                  <a:lnTo>
                    <a:pt x="702646" y="708395"/>
                  </a:lnTo>
                  <a:lnTo>
                    <a:pt x="702646" y="706201"/>
                  </a:lnTo>
                  <a:lnTo>
                    <a:pt x="695052" y="706201"/>
                  </a:lnTo>
                  <a:lnTo>
                    <a:pt x="696946" y="703985"/>
                  </a:lnTo>
                  <a:lnTo>
                    <a:pt x="655173" y="695187"/>
                  </a:lnTo>
                  <a:lnTo>
                    <a:pt x="658979" y="690799"/>
                  </a:lnTo>
                  <a:lnTo>
                    <a:pt x="657067" y="690799"/>
                  </a:lnTo>
                  <a:lnTo>
                    <a:pt x="660873" y="688583"/>
                  </a:lnTo>
                  <a:lnTo>
                    <a:pt x="657067" y="684195"/>
                  </a:lnTo>
                  <a:lnTo>
                    <a:pt x="660873" y="679785"/>
                  </a:lnTo>
                  <a:lnTo>
                    <a:pt x="657067" y="670988"/>
                  </a:lnTo>
                  <a:lnTo>
                    <a:pt x="662766" y="664384"/>
                  </a:lnTo>
                  <a:close/>
                  <a:moveTo>
                    <a:pt x="58969" y="600583"/>
                  </a:moveTo>
                  <a:lnTo>
                    <a:pt x="89342" y="613790"/>
                  </a:lnTo>
                  <a:lnTo>
                    <a:pt x="96936" y="648982"/>
                  </a:lnTo>
                  <a:lnTo>
                    <a:pt x="81749" y="651198"/>
                  </a:lnTo>
                  <a:lnTo>
                    <a:pt x="85536" y="635796"/>
                  </a:lnTo>
                  <a:lnTo>
                    <a:pt x="68456" y="640184"/>
                  </a:lnTo>
                  <a:lnTo>
                    <a:pt x="72243" y="637990"/>
                  </a:lnTo>
                  <a:lnTo>
                    <a:pt x="68456" y="635796"/>
                  </a:lnTo>
                  <a:lnTo>
                    <a:pt x="70350" y="633602"/>
                  </a:lnTo>
                  <a:lnTo>
                    <a:pt x="62756" y="633602"/>
                  </a:lnTo>
                  <a:lnTo>
                    <a:pt x="70350" y="626998"/>
                  </a:lnTo>
                  <a:lnTo>
                    <a:pt x="62756" y="622588"/>
                  </a:lnTo>
                  <a:lnTo>
                    <a:pt x="60863" y="615984"/>
                  </a:lnTo>
                  <a:lnTo>
                    <a:pt x="58969" y="618200"/>
                  </a:lnTo>
                  <a:lnTo>
                    <a:pt x="51357" y="618200"/>
                  </a:lnTo>
                  <a:lnTo>
                    <a:pt x="55163" y="613790"/>
                  </a:lnTo>
                  <a:lnTo>
                    <a:pt x="53269" y="613790"/>
                  </a:lnTo>
                  <a:lnTo>
                    <a:pt x="60863" y="611596"/>
                  </a:lnTo>
                  <a:lnTo>
                    <a:pt x="62756" y="607186"/>
                  </a:lnTo>
                  <a:lnTo>
                    <a:pt x="53269" y="609402"/>
                  </a:lnTo>
                  <a:close/>
                  <a:moveTo>
                    <a:pt x="1114677" y="587396"/>
                  </a:moveTo>
                  <a:lnTo>
                    <a:pt x="1118483" y="587396"/>
                  </a:lnTo>
                  <a:lnTo>
                    <a:pt x="1112783" y="591785"/>
                  </a:lnTo>
                  <a:lnTo>
                    <a:pt x="1110890" y="596194"/>
                  </a:lnTo>
                  <a:lnTo>
                    <a:pt x="1088091" y="629192"/>
                  </a:lnTo>
                  <a:lnTo>
                    <a:pt x="1108977" y="620394"/>
                  </a:lnTo>
                  <a:lnTo>
                    <a:pt x="1097597" y="629192"/>
                  </a:lnTo>
                  <a:lnTo>
                    <a:pt x="1101384" y="626998"/>
                  </a:lnTo>
                  <a:lnTo>
                    <a:pt x="1097597" y="631386"/>
                  </a:lnTo>
                  <a:lnTo>
                    <a:pt x="1108977" y="631386"/>
                  </a:lnTo>
                  <a:lnTo>
                    <a:pt x="1107084" y="633602"/>
                  </a:lnTo>
                  <a:lnTo>
                    <a:pt x="1110890" y="629192"/>
                  </a:lnTo>
                  <a:lnTo>
                    <a:pt x="1107084" y="640184"/>
                  </a:lnTo>
                  <a:lnTo>
                    <a:pt x="1122271" y="629192"/>
                  </a:lnTo>
                  <a:lnTo>
                    <a:pt x="1120377" y="633602"/>
                  </a:lnTo>
                  <a:lnTo>
                    <a:pt x="1133670" y="635796"/>
                  </a:lnTo>
                  <a:lnTo>
                    <a:pt x="1122271" y="646788"/>
                  </a:lnTo>
                  <a:lnTo>
                    <a:pt x="1126077" y="644594"/>
                  </a:lnTo>
                  <a:lnTo>
                    <a:pt x="1124183" y="646788"/>
                  </a:lnTo>
                  <a:lnTo>
                    <a:pt x="1127970" y="648982"/>
                  </a:lnTo>
                  <a:lnTo>
                    <a:pt x="1120377" y="655586"/>
                  </a:lnTo>
                  <a:lnTo>
                    <a:pt x="1137457" y="648982"/>
                  </a:lnTo>
                  <a:lnTo>
                    <a:pt x="1122271" y="662190"/>
                  </a:lnTo>
                  <a:lnTo>
                    <a:pt x="1126077" y="662190"/>
                  </a:lnTo>
                  <a:lnTo>
                    <a:pt x="1124183" y="670988"/>
                  </a:lnTo>
                  <a:lnTo>
                    <a:pt x="1137457" y="659996"/>
                  </a:lnTo>
                  <a:lnTo>
                    <a:pt x="1129864" y="675397"/>
                  </a:lnTo>
                  <a:lnTo>
                    <a:pt x="1137457" y="668794"/>
                  </a:lnTo>
                  <a:lnTo>
                    <a:pt x="1127970" y="690799"/>
                  </a:lnTo>
                  <a:lnTo>
                    <a:pt x="1120377" y="692993"/>
                  </a:lnTo>
                  <a:lnTo>
                    <a:pt x="1122271" y="682001"/>
                  </a:lnTo>
                  <a:lnTo>
                    <a:pt x="1112783" y="688583"/>
                  </a:lnTo>
                  <a:lnTo>
                    <a:pt x="1120377" y="675397"/>
                  </a:lnTo>
                  <a:lnTo>
                    <a:pt x="1116571" y="666599"/>
                  </a:lnTo>
                  <a:lnTo>
                    <a:pt x="1108977" y="677591"/>
                  </a:lnTo>
                  <a:lnTo>
                    <a:pt x="1110890" y="673182"/>
                  </a:lnTo>
                  <a:lnTo>
                    <a:pt x="1088091" y="688583"/>
                  </a:lnTo>
                  <a:lnTo>
                    <a:pt x="1107084" y="670988"/>
                  </a:lnTo>
                  <a:lnTo>
                    <a:pt x="1086197" y="673182"/>
                  </a:lnTo>
                  <a:lnTo>
                    <a:pt x="1091897" y="666599"/>
                  </a:lnTo>
                  <a:lnTo>
                    <a:pt x="1040637" y="666599"/>
                  </a:lnTo>
                  <a:lnTo>
                    <a:pt x="1059611" y="651198"/>
                  </a:lnTo>
                  <a:lnTo>
                    <a:pt x="1046318" y="651198"/>
                  </a:lnTo>
                  <a:lnTo>
                    <a:pt x="1053911" y="646788"/>
                  </a:lnTo>
                  <a:lnTo>
                    <a:pt x="1052018" y="648982"/>
                  </a:lnTo>
                  <a:lnTo>
                    <a:pt x="1057717" y="644594"/>
                  </a:lnTo>
                  <a:lnTo>
                    <a:pt x="1067204" y="642400"/>
                  </a:lnTo>
                  <a:lnTo>
                    <a:pt x="1105190" y="589591"/>
                  </a:lnTo>
                  <a:close/>
                  <a:moveTo>
                    <a:pt x="2181785" y="519186"/>
                  </a:moveTo>
                  <a:lnTo>
                    <a:pt x="2187485" y="521401"/>
                  </a:lnTo>
                  <a:lnTo>
                    <a:pt x="2185591" y="521401"/>
                  </a:lnTo>
                  <a:close/>
                  <a:moveTo>
                    <a:pt x="1817226" y="505999"/>
                  </a:moveTo>
                  <a:lnTo>
                    <a:pt x="1822926" y="508194"/>
                  </a:lnTo>
                  <a:lnTo>
                    <a:pt x="1819120" y="512603"/>
                  </a:lnTo>
                  <a:lnTo>
                    <a:pt x="1834326" y="510388"/>
                  </a:lnTo>
                  <a:lnTo>
                    <a:pt x="1838113" y="521401"/>
                  </a:lnTo>
                  <a:lnTo>
                    <a:pt x="1841919" y="523595"/>
                  </a:lnTo>
                  <a:lnTo>
                    <a:pt x="1843813" y="527984"/>
                  </a:lnTo>
                  <a:lnTo>
                    <a:pt x="1832413" y="532393"/>
                  </a:lnTo>
                  <a:lnTo>
                    <a:pt x="1834326" y="534587"/>
                  </a:lnTo>
                  <a:lnTo>
                    <a:pt x="1828626" y="569801"/>
                  </a:lnTo>
                  <a:lnTo>
                    <a:pt x="1830520" y="571995"/>
                  </a:lnTo>
                  <a:lnTo>
                    <a:pt x="1779259" y="587396"/>
                  </a:lnTo>
                  <a:lnTo>
                    <a:pt x="1783047" y="582987"/>
                  </a:lnTo>
                  <a:lnTo>
                    <a:pt x="1775453" y="585202"/>
                  </a:lnTo>
                  <a:lnTo>
                    <a:pt x="1783047" y="580793"/>
                  </a:lnTo>
                  <a:lnTo>
                    <a:pt x="1771666" y="580793"/>
                  </a:lnTo>
                  <a:lnTo>
                    <a:pt x="1779259" y="574189"/>
                  </a:lnTo>
                  <a:lnTo>
                    <a:pt x="1771666" y="574189"/>
                  </a:lnTo>
                  <a:lnTo>
                    <a:pt x="1781153" y="571995"/>
                  </a:lnTo>
                  <a:lnTo>
                    <a:pt x="1779259" y="569801"/>
                  </a:lnTo>
                  <a:lnTo>
                    <a:pt x="1796340" y="563197"/>
                  </a:lnTo>
                  <a:lnTo>
                    <a:pt x="1779259" y="565391"/>
                  </a:lnTo>
                  <a:lnTo>
                    <a:pt x="1794446" y="552183"/>
                  </a:lnTo>
                  <a:lnTo>
                    <a:pt x="1781153" y="549989"/>
                  </a:lnTo>
                  <a:lnTo>
                    <a:pt x="1781153" y="547795"/>
                  </a:lnTo>
                  <a:lnTo>
                    <a:pt x="1777347" y="547795"/>
                  </a:lnTo>
                  <a:lnTo>
                    <a:pt x="1777347" y="545601"/>
                  </a:lnTo>
                  <a:lnTo>
                    <a:pt x="1783047" y="543385"/>
                  </a:lnTo>
                  <a:lnTo>
                    <a:pt x="1784940" y="536803"/>
                  </a:lnTo>
                  <a:lnTo>
                    <a:pt x="1781153" y="538997"/>
                  </a:lnTo>
                  <a:lnTo>
                    <a:pt x="1781153" y="534587"/>
                  </a:lnTo>
                  <a:lnTo>
                    <a:pt x="1779259" y="532393"/>
                  </a:lnTo>
                  <a:lnTo>
                    <a:pt x="1800146" y="530199"/>
                  </a:lnTo>
                  <a:lnTo>
                    <a:pt x="1805827" y="521401"/>
                  </a:lnTo>
                  <a:lnTo>
                    <a:pt x="1798234" y="521401"/>
                  </a:lnTo>
                  <a:lnTo>
                    <a:pt x="1803933" y="512603"/>
                  </a:lnTo>
                  <a:lnTo>
                    <a:pt x="1813439" y="510388"/>
                  </a:lnTo>
                  <a:lnTo>
                    <a:pt x="1813439" y="514797"/>
                  </a:lnTo>
                  <a:lnTo>
                    <a:pt x="1819120" y="508194"/>
                  </a:lnTo>
                  <a:close/>
                  <a:moveTo>
                    <a:pt x="2086858" y="494986"/>
                  </a:moveTo>
                  <a:lnTo>
                    <a:pt x="2096345" y="499396"/>
                  </a:lnTo>
                  <a:lnTo>
                    <a:pt x="2090645" y="510388"/>
                  </a:lnTo>
                  <a:lnTo>
                    <a:pt x="2084964" y="510388"/>
                  </a:lnTo>
                  <a:lnTo>
                    <a:pt x="2075458" y="499396"/>
                  </a:lnTo>
                  <a:lnTo>
                    <a:pt x="2084964" y="499396"/>
                  </a:lnTo>
                  <a:close/>
                  <a:moveTo>
                    <a:pt x="1870399" y="440004"/>
                  </a:moveTo>
                  <a:lnTo>
                    <a:pt x="1877992" y="444392"/>
                  </a:lnTo>
                  <a:lnTo>
                    <a:pt x="1866593" y="455384"/>
                  </a:lnTo>
                  <a:lnTo>
                    <a:pt x="1868487" y="455384"/>
                  </a:lnTo>
                  <a:lnTo>
                    <a:pt x="1864699" y="459794"/>
                  </a:lnTo>
                  <a:lnTo>
                    <a:pt x="1896985" y="464204"/>
                  </a:lnTo>
                  <a:lnTo>
                    <a:pt x="1887479" y="479584"/>
                  </a:lnTo>
                  <a:lnTo>
                    <a:pt x="1876099" y="486188"/>
                  </a:lnTo>
                  <a:lnTo>
                    <a:pt x="1881780" y="488404"/>
                  </a:lnTo>
                  <a:lnTo>
                    <a:pt x="1868487" y="490598"/>
                  </a:lnTo>
                  <a:lnTo>
                    <a:pt x="1898879" y="503784"/>
                  </a:lnTo>
                  <a:lnTo>
                    <a:pt x="1904579" y="521401"/>
                  </a:lnTo>
                  <a:lnTo>
                    <a:pt x="1919765" y="532393"/>
                  </a:lnTo>
                  <a:lnTo>
                    <a:pt x="1923553" y="543385"/>
                  </a:lnTo>
                  <a:lnTo>
                    <a:pt x="1912172" y="541191"/>
                  </a:lnTo>
                  <a:lnTo>
                    <a:pt x="1921659" y="558787"/>
                  </a:lnTo>
                  <a:lnTo>
                    <a:pt x="1942546" y="558787"/>
                  </a:lnTo>
                  <a:lnTo>
                    <a:pt x="1938758" y="578599"/>
                  </a:lnTo>
                  <a:lnTo>
                    <a:pt x="1927359" y="589591"/>
                  </a:lnTo>
                  <a:lnTo>
                    <a:pt x="1940652" y="589591"/>
                  </a:lnTo>
                  <a:lnTo>
                    <a:pt x="1933059" y="600583"/>
                  </a:lnTo>
                  <a:lnTo>
                    <a:pt x="1900773" y="600583"/>
                  </a:lnTo>
                  <a:lnTo>
                    <a:pt x="1902666" y="602798"/>
                  </a:lnTo>
                  <a:lnTo>
                    <a:pt x="1891285" y="604992"/>
                  </a:lnTo>
                  <a:lnTo>
                    <a:pt x="1893179" y="607186"/>
                  </a:lnTo>
                  <a:lnTo>
                    <a:pt x="1877992" y="604992"/>
                  </a:lnTo>
                  <a:lnTo>
                    <a:pt x="1864699" y="613790"/>
                  </a:lnTo>
                  <a:lnTo>
                    <a:pt x="1851406" y="613790"/>
                  </a:lnTo>
                  <a:lnTo>
                    <a:pt x="1845706" y="620394"/>
                  </a:lnTo>
                  <a:lnTo>
                    <a:pt x="1840007" y="618200"/>
                  </a:lnTo>
                  <a:lnTo>
                    <a:pt x="1862806" y="594000"/>
                  </a:lnTo>
                  <a:lnTo>
                    <a:pt x="1874186" y="594000"/>
                  </a:lnTo>
                  <a:lnTo>
                    <a:pt x="1885586" y="582987"/>
                  </a:lnTo>
                  <a:lnTo>
                    <a:pt x="1874186" y="589591"/>
                  </a:lnTo>
                  <a:lnTo>
                    <a:pt x="1860893" y="587396"/>
                  </a:lnTo>
                  <a:lnTo>
                    <a:pt x="1862806" y="585202"/>
                  </a:lnTo>
                  <a:lnTo>
                    <a:pt x="1845706" y="580793"/>
                  </a:lnTo>
                  <a:lnTo>
                    <a:pt x="1864699" y="565391"/>
                  </a:lnTo>
                  <a:lnTo>
                    <a:pt x="1862806" y="558787"/>
                  </a:lnTo>
                  <a:lnTo>
                    <a:pt x="1855212" y="561003"/>
                  </a:lnTo>
                  <a:lnTo>
                    <a:pt x="1881780" y="549989"/>
                  </a:lnTo>
                  <a:lnTo>
                    <a:pt x="1877992" y="514797"/>
                  </a:lnTo>
                  <a:lnTo>
                    <a:pt x="1851406" y="521401"/>
                  </a:lnTo>
                  <a:lnTo>
                    <a:pt x="1857106" y="494986"/>
                  </a:lnTo>
                  <a:lnTo>
                    <a:pt x="1855212" y="490598"/>
                  </a:lnTo>
                  <a:lnTo>
                    <a:pt x="1847600" y="494986"/>
                  </a:lnTo>
                  <a:lnTo>
                    <a:pt x="1843813" y="505999"/>
                  </a:lnTo>
                  <a:lnTo>
                    <a:pt x="1849512" y="477390"/>
                  </a:lnTo>
                  <a:lnTo>
                    <a:pt x="1836219" y="479584"/>
                  </a:lnTo>
                  <a:lnTo>
                    <a:pt x="1841919" y="475196"/>
                  </a:lnTo>
                  <a:lnTo>
                    <a:pt x="1840007" y="475196"/>
                  </a:lnTo>
                  <a:lnTo>
                    <a:pt x="1843813" y="466398"/>
                  </a:lnTo>
                  <a:lnTo>
                    <a:pt x="1853300" y="446587"/>
                  </a:lnTo>
                  <a:close/>
                  <a:moveTo>
                    <a:pt x="2009011" y="360801"/>
                  </a:moveTo>
                  <a:lnTo>
                    <a:pt x="2007545" y="361468"/>
                  </a:lnTo>
                  <a:lnTo>
                    <a:pt x="2001418" y="362995"/>
                  </a:lnTo>
                  <a:close/>
                  <a:moveTo>
                    <a:pt x="833665" y="294806"/>
                  </a:moveTo>
                  <a:lnTo>
                    <a:pt x="835559" y="301388"/>
                  </a:lnTo>
                  <a:lnTo>
                    <a:pt x="865932" y="319006"/>
                  </a:lnTo>
                  <a:lnTo>
                    <a:pt x="862145" y="332192"/>
                  </a:lnTo>
                  <a:lnTo>
                    <a:pt x="881138" y="334386"/>
                  </a:lnTo>
                  <a:lnTo>
                    <a:pt x="862145" y="340990"/>
                  </a:lnTo>
                  <a:lnTo>
                    <a:pt x="847626" y="330493"/>
                  </a:lnTo>
                  <a:lnTo>
                    <a:pt x="805185" y="347594"/>
                  </a:lnTo>
                  <a:lnTo>
                    <a:pt x="801379" y="338796"/>
                  </a:lnTo>
                  <a:lnTo>
                    <a:pt x="788086" y="338796"/>
                  </a:lnTo>
                  <a:close/>
                  <a:moveTo>
                    <a:pt x="1629248" y="285987"/>
                  </a:moveTo>
                  <a:lnTo>
                    <a:pt x="1636841" y="288202"/>
                  </a:lnTo>
                  <a:lnTo>
                    <a:pt x="1634947" y="288202"/>
                  </a:lnTo>
                  <a:close/>
                  <a:moveTo>
                    <a:pt x="1714687" y="283793"/>
                  </a:moveTo>
                  <a:lnTo>
                    <a:pt x="1737486" y="285987"/>
                  </a:lnTo>
                  <a:lnTo>
                    <a:pt x="1729893" y="290396"/>
                  </a:lnTo>
                  <a:lnTo>
                    <a:pt x="1733680" y="297000"/>
                  </a:lnTo>
                  <a:lnTo>
                    <a:pt x="1745080" y="305798"/>
                  </a:lnTo>
                  <a:lnTo>
                    <a:pt x="1745080" y="314596"/>
                  </a:lnTo>
                  <a:lnTo>
                    <a:pt x="1684314" y="340990"/>
                  </a:lnTo>
                  <a:lnTo>
                    <a:pt x="1648240" y="332192"/>
                  </a:lnTo>
                  <a:lnTo>
                    <a:pt x="1634947" y="334386"/>
                  </a:lnTo>
                  <a:lnTo>
                    <a:pt x="1627354" y="329998"/>
                  </a:lnTo>
                  <a:lnTo>
                    <a:pt x="1644434" y="323394"/>
                  </a:lnTo>
                  <a:lnTo>
                    <a:pt x="1636841" y="325588"/>
                  </a:lnTo>
                  <a:lnTo>
                    <a:pt x="1644434" y="319006"/>
                  </a:lnTo>
                  <a:lnTo>
                    <a:pt x="1617848" y="316790"/>
                  </a:lnTo>
                  <a:lnTo>
                    <a:pt x="1619760" y="312402"/>
                  </a:lnTo>
                  <a:lnTo>
                    <a:pt x="1642541" y="310186"/>
                  </a:lnTo>
                  <a:lnTo>
                    <a:pt x="1642541" y="307992"/>
                  </a:lnTo>
                  <a:lnTo>
                    <a:pt x="1633054" y="307992"/>
                  </a:lnTo>
                  <a:lnTo>
                    <a:pt x="1642541" y="303604"/>
                  </a:lnTo>
                  <a:lnTo>
                    <a:pt x="1610255" y="301388"/>
                  </a:lnTo>
                  <a:lnTo>
                    <a:pt x="1617848" y="301388"/>
                  </a:lnTo>
                  <a:lnTo>
                    <a:pt x="1615954" y="297000"/>
                  </a:lnTo>
                  <a:lnTo>
                    <a:pt x="1625460" y="297000"/>
                  </a:lnTo>
                  <a:lnTo>
                    <a:pt x="1619760" y="294806"/>
                  </a:lnTo>
                  <a:lnTo>
                    <a:pt x="1623548" y="294806"/>
                  </a:lnTo>
                  <a:lnTo>
                    <a:pt x="1625460" y="292590"/>
                  </a:lnTo>
                  <a:lnTo>
                    <a:pt x="1623548" y="290396"/>
                  </a:lnTo>
                  <a:lnTo>
                    <a:pt x="1634947" y="294806"/>
                  </a:lnTo>
                  <a:lnTo>
                    <a:pt x="1631141" y="288202"/>
                  </a:lnTo>
                  <a:lnTo>
                    <a:pt x="1634947" y="288202"/>
                  </a:lnTo>
                  <a:lnTo>
                    <a:pt x="1650134" y="292590"/>
                  </a:lnTo>
                  <a:lnTo>
                    <a:pt x="1646347" y="297000"/>
                  </a:lnTo>
                  <a:lnTo>
                    <a:pt x="1650134" y="301388"/>
                  </a:lnTo>
                  <a:lnTo>
                    <a:pt x="1648240" y="303604"/>
                  </a:lnTo>
                  <a:lnTo>
                    <a:pt x="1652028" y="305798"/>
                  </a:lnTo>
                  <a:lnTo>
                    <a:pt x="1653940" y="301388"/>
                  </a:lnTo>
                  <a:lnTo>
                    <a:pt x="1661533" y="301388"/>
                  </a:lnTo>
                  <a:lnTo>
                    <a:pt x="1663427" y="292590"/>
                  </a:lnTo>
                  <a:lnTo>
                    <a:pt x="1674827" y="297000"/>
                  </a:lnTo>
                  <a:lnTo>
                    <a:pt x="1674827" y="290396"/>
                  </a:lnTo>
                  <a:lnTo>
                    <a:pt x="1680508" y="290396"/>
                  </a:lnTo>
                  <a:lnTo>
                    <a:pt x="1691907" y="297000"/>
                  </a:lnTo>
                  <a:lnTo>
                    <a:pt x="1690013" y="290396"/>
                  </a:lnTo>
                  <a:lnTo>
                    <a:pt x="1699501" y="292590"/>
                  </a:lnTo>
                  <a:lnTo>
                    <a:pt x="1705200" y="288202"/>
                  </a:lnTo>
                  <a:lnTo>
                    <a:pt x="1710900" y="288202"/>
                  </a:lnTo>
                  <a:close/>
                  <a:moveTo>
                    <a:pt x="972277" y="248601"/>
                  </a:moveTo>
                  <a:lnTo>
                    <a:pt x="993164" y="250795"/>
                  </a:lnTo>
                  <a:lnTo>
                    <a:pt x="979871" y="266197"/>
                  </a:lnTo>
                  <a:lnTo>
                    <a:pt x="958984" y="266197"/>
                  </a:lnTo>
                  <a:close/>
                  <a:moveTo>
                    <a:pt x="619100" y="241997"/>
                  </a:moveTo>
                  <a:lnTo>
                    <a:pt x="619100" y="241997"/>
                  </a:lnTo>
                  <a:lnTo>
                    <a:pt x="619100" y="241997"/>
                  </a:lnTo>
                  <a:close/>
                  <a:moveTo>
                    <a:pt x="615294" y="237587"/>
                  </a:moveTo>
                  <a:lnTo>
                    <a:pt x="619100" y="241997"/>
                  </a:lnTo>
                  <a:lnTo>
                    <a:pt x="577327" y="248601"/>
                  </a:lnTo>
                  <a:close/>
                  <a:moveTo>
                    <a:pt x="736826" y="222207"/>
                  </a:moveTo>
                  <a:lnTo>
                    <a:pt x="734932" y="224401"/>
                  </a:lnTo>
                  <a:lnTo>
                    <a:pt x="752012" y="237587"/>
                  </a:lnTo>
                  <a:lnTo>
                    <a:pt x="733020" y="244191"/>
                  </a:lnTo>
                  <a:lnTo>
                    <a:pt x="714045" y="239803"/>
                  </a:lnTo>
                  <a:lnTo>
                    <a:pt x="704540" y="233199"/>
                  </a:lnTo>
                  <a:close/>
                  <a:moveTo>
                    <a:pt x="1268476" y="211193"/>
                  </a:moveTo>
                  <a:lnTo>
                    <a:pt x="1287469" y="219991"/>
                  </a:lnTo>
                  <a:lnTo>
                    <a:pt x="1277982" y="228789"/>
                  </a:lnTo>
                  <a:lnTo>
                    <a:pt x="1260883" y="228789"/>
                  </a:lnTo>
                  <a:lnTo>
                    <a:pt x="1266583" y="226595"/>
                  </a:lnTo>
                  <a:lnTo>
                    <a:pt x="1257096" y="224401"/>
                  </a:lnTo>
                  <a:lnTo>
                    <a:pt x="1258989" y="217797"/>
                  </a:lnTo>
                  <a:lnTo>
                    <a:pt x="1262777" y="217797"/>
                  </a:lnTo>
                  <a:close/>
                  <a:moveTo>
                    <a:pt x="2221664" y="200201"/>
                  </a:moveTo>
                  <a:lnTo>
                    <a:pt x="2231170" y="202396"/>
                  </a:lnTo>
                  <a:lnTo>
                    <a:pt x="2229258" y="213388"/>
                  </a:lnTo>
                  <a:lnTo>
                    <a:pt x="2236851" y="202396"/>
                  </a:lnTo>
                  <a:lnTo>
                    <a:pt x="2240657" y="204590"/>
                  </a:lnTo>
                  <a:lnTo>
                    <a:pt x="2242551" y="208999"/>
                  </a:lnTo>
                  <a:lnTo>
                    <a:pt x="2252057" y="202396"/>
                  </a:lnTo>
                  <a:lnTo>
                    <a:pt x="2261544" y="213388"/>
                  </a:lnTo>
                  <a:lnTo>
                    <a:pt x="2272943" y="202396"/>
                  </a:lnTo>
                  <a:lnTo>
                    <a:pt x="2291917" y="213388"/>
                  </a:lnTo>
                  <a:lnTo>
                    <a:pt x="2269137" y="213388"/>
                  </a:lnTo>
                  <a:lnTo>
                    <a:pt x="2280537" y="217797"/>
                  </a:lnTo>
                  <a:lnTo>
                    <a:pt x="2282430" y="222207"/>
                  </a:lnTo>
                  <a:lnTo>
                    <a:pt x="2310910" y="219991"/>
                  </a:lnTo>
                  <a:lnTo>
                    <a:pt x="2309017" y="217797"/>
                  </a:lnTo>
                  <a:lnTo>
                    <a:pt x="2322310" y="222207"/>
                  </a:lnTo>
                  <a:lnTo>
                    <a:pt x="2312804" y="224401"/>
                  </a:lnTo>
                  <a:lnTo>
                    <a:pt x="2324203" y="226595"/>
                  </a:lnTo>
                  <a:lnTo>
                    <a:pt x="2324203" y="228789"/>
                  </a:lnTo>
                  <a:lnTo>
                    <a:pt x="2327991" y="233199"/>
                  </a:lnTo>
                  <a:lnTo>
                    <a:pt x="2335603" y="228789"/>
                  </a:lnTo>
                  <a:lnTo>
                    <a:pt x="2415343" y="252989"/>
                  </a:lnTo>
                  <a:lnTo>
                    <a:pt x="2413449" y="250795"/>
                  </a:lnTo>
                  <a:lnTo>
                    <a:pt x="2436230" y="266197"/>
                  </a:lnTo>
                  <a:lnTo>
                    <a:pt x="2438123" y="277189"/>
                  </a:lnTo>
                  <a:lnTo>
                    <a:pt x="2421043" y="288202"/>
                  </a:lnTo>
                  <a:lnTo>
                    <a:pt x="2320397" y="270606"/>
                  </a:lnTo>
                  <a:lnTo>
                    <a:pt x="2346984" y="283793"/>
                  </a:lnTo>
                  <a:lnTo>
                    <a:pt x="2343196" y="285987"/>
                  </a:lnTo>
                  <a:lnTo>
                    <a:pt x="2407750" y="334386"/>
                  </a:lnTo>
                  <a:lnTo>
                    <a:pt x="2411537" y="327804"/>
                  </a:lnTo>
                  <a:lnTo>
                    <a:pt x="2390650" y="312402"/>
                  </a:lnTo>
                  <a:lnTo>
                    <a:pt x="2394456" y="307992"/>
                  </a:lnTo>
                  <a:lnTo>
                    <a:pt x="2430530" y="321200"/>
                  </a:lnTo>
                  <a:lnTo>
                    <a:pt x="2440036" y="316790"/>
                  </a:lnTo>
                  <a:lnTo>
                    <a:pt x="2428636" y="301388"/>
                  </a:lnTo>
                  <a:lnTo>
                    <a:pt x="2453310" y="283793"/>
                  </a:lnTo>
                  <a:lnTo>
                    <a:pt x="2479896" y="292590"/>
                  </a:lnTo>
                  <a:lnTo>
                    <a:pt x="2479896" y="274995"/>
                  </a:lnTo>
                  <a:lnTo>
                    <a:pt x="2468516" y="266197"/>
                  </a:lnTo>
                  <a:lnTo>
                    <a:pt x="2468516" y="250795"/>
                  </a:lnTo>
                  <a:lnTo>
                    <a:pt x="2455222" y="241997"/>
                  </a:lnTo>
                  <a:lnTo>
                    <a:pt x="2500783" y="257399"/>
                  </a:lnTo>
                  <a:lnTo>
                    <a:pt x="2481809" y="264003"/>
                  </a:lnTo>
                  <a:lnTo>
                    <a:pt x="2498889" y="277189"/>
                  </a:lnTo>
                  <a:lnTo>
                    <a:pt x="2529263" y="259593"/>
                  </a:lnTo>
                  <a:lnTo>
                    <a:pt x="2525475" y="257399"/>
                  </a:lnTo>
                  <a:lnTo>
                    <a:pt x="2561549" y="244191"/>
                  </a:lnTo>
                  <a:lnTo>
                    <a:pt x="2565355" y="246407"/>
                  </a:lnTo>
                  <a:lnTo>
                    <a:pt x="2571036" y="244191"/>
                  </a:lnTo>
                  <a:lnTo>
                    <a:pt x="2565355" y="241997"/>
                  </a:lnTo>
                  <a:lnTo>
                    <a:pt x="2582435" y="237587"/>
                  </a:lnTo>
                  <a:lnTo>
                    <a:pt x="2584329" y="237587"/>
                  </a:lnTo>
                  <a:lnTo>
                    <a:pt x="2586241" y="246407"/>
                  </a:lnTo>
                  <a:lnTo>
                    <a:pt x="2580542" y="248601"/>
                  </a:lnTo>
                  <a:lnTo>
                    <a:pt x="2630466" y="244366"/>
                  </a:lnTo>
                  <a:lnTo>
                    <a:pt x="2630466" y="735690"/>
                  </a:lnTo>
                  <a:lnTo>
                    <a:pt x="2629908" y="736983"/>
                  </a:lnTo>
                  <a:lnTo>
                    <a:pt x="2630466" y="737872"/>
                  </a:lnTo>
                  <a:lnTo>
                    <a:pt x="2630466" y="1372183"/>
                  </a:lnTo>
                  <a:lnTo>
                    <a:pt x="2561549" y="1216588"/>
                  </a:lnTo>
                  <a:lnTo>
                    <a:pt x="2563443" y="1216588"/>
                  </a:lnTo>
                  <a:lnTo>
                    <a:pt x="2485596" y="1099978"/>
                  </a:lnTo>
                  <a:lnTo>
                    <a:pt x="2489402" y="1066980"/>
                  </a:lnTo>
                  <a:lnTo>
                    <a:pt x="2481809" y="1093396"/>
                  </a:lnTo>
                  <a:lnTo>
                    <a:pt x="2470409" y="1099978"/>
                  </a:lnTo>
                  <a:lnTo>
                    <a:pt x="2449523" y="1058183"/>
                  </a:lnTo>
                  <a:lnTo>
                    <a:pt x="2510289" y="1192389"/>
                  </a:lnTo>
                  <a:lnTo>
                    <a:pt x="2506483" y="1207790"/>
                  </a:lnTo>
                  <a:lnTo>
                    <a:pt x="2512182" y="1216588"/>
                  </a:lnTo>
                  <a:lnTo>
                    <a:pt x="2519776" y="1220977"/>
                  </a:lnTo>
                  <a:lnTo>
                    <a:pt x="2536856" y="1256190"/>
                  </a:lnTo>
                  <a:lnTo>
                    <a:pt x="2534963" y="1253974"/>
                  </a:lnTo>
                  <a:lnTo>
                    <a:pt x="2586241" y="1388180"/>
                  </a:lnTo>
                  <a:lnTo>
                    <a:pt x="2586241" y="1379382"/>
                  </a:lnTo>
                  <a:lnTo>
                    <a:pt x="2630466" y="1427097"/>
                  </a:lnTo>
                  <a:lnTo>
                    <a:pt x="2630466" y="1744638"/>
                  </a:lnTo>
                  <a:lnTo>
                    <a:pt x="2618509" y="1764383"/>
                  </a:lnTo>
                  <a:lnTo>
                    <a:pt x="2610915" y="1766577"/>
                  </a:lnTo>
                  <a:lnTo>
                    <a:pt x="2574842" y="1861182"/>
                  </a:lnTo>
                  <a:lnTo>
                    <a:pt x="2586241" y="1874368"/>
                  </a:lnTo>
                  <a:lnTo>
                    <a:pt x="2588135" y="1942579"/>
                  </a:lnTo>
                  <a:lnTo>
                    <a:pt x="2603322" y="1960175"/>
                  </a:lnTo>
                  <a:lnTo>
                    <a:pt x="2599516" y="2063577"/>
                  </a:lnTo>
                  <a:lnTo>
                    <a:pt x="2495083" y="2158182"/>
                  </a:lnTo>
                  <a:lnTo>
                    <a:pt x="2504589" y="2217573"/>
                  </a:lnTo>
                  <a:lnTo>
                    <a:pt x="2506483" y="2210969"/>
                  </a:lnTo>
                  <a:lnTo>
                    <a:pt x="2506483" y="2248377"/>
                  </a:lnTo>
                  <a:lnTo>
                    <a:pt x="2460922" y="2301164"/>
                  </a:lnTo>
                  <a:lnTo>
                    <a:pt x="2460922" y="2298970"/>
                  </a:lnTo>
                  <a:lnTo>
                    <a:pt x="2459010" y="2303380"/>
                  </a:lnTo>
                  <a:lnTo>
                    <a:pt x="2460922" y="2301164"/>
                  </a:lnTo>
                  <a:lnTo>
                    <a:pt x="2451416" y="2347370"/>
                  </a:lnTo>
                  <a:lnTo>
                    <a:pt x="2346984" y="2466174"/>
                  </a:lnTo>
                  <a:lnTo>
                    <a:pt x="2337496" y="2466174"/>
                  </a:lnTo>
                  <a:lnTo>
                    <a:pt x="2329903" y="2472778"/>
                  </a:lnTo>
                  <a:lnTo>
                    <a:pt x="2215965" y="2481576"/>
                  </a:lnTo>
                  <a:lnTo>
                    <a:pt x="2159005" y="2228565"/>
                  </a:lnTo>
                  <a:lnTo>
                    <a:pt x="2160898" y="2228565"/>
                  </a:lnTo>
                  <a:lnTo>
                    <a:pt x="2119125" y="2078979"/>
                  </a:lnTo>
                  <a:lnTo>
                    <a:pt x="2149518" y="1990978"/>
                  </a:lnTo>
                  <a:lnTo>
                    <a:pt x="2141924" y="1918379"/>
                  </a:lnTo>
                  <a:lnTo>
                    <a:pt x="2140012" y="1920573"/>
                  </a:lnTo>
                  <a:lnTo>
                    <a:pt x="2128631" y="1856772"/>
                  </a:lnTo>
                  <a:lnTo>
                    <a:pt x="2141924" y="1852384"/>
                  </a:lnTo>
                  <a:lnTo>
                    <a:pt x="2126737" y="1847974"/>
                  </a:lnTo>
                  <a:lnTo>
                    <a:pt x="2084964" y="1775375"/>
                  </a:lnTo>
                  <a:lnTo>
                    <a:pt x="2090645" y="1777569"/>
                  </a:lnTo>
                  <a:lnTo>
                    <a:pt x="2079264" y="1764383"/>
                  </a:lnTo>
                  <a:lnTo>
                    <a:pt x="2081158" y="1764383"/>
                  </a:lnTo>
                  <a:lnTo>
                    <a:pt x="2073565" y="1751176"/>
                  </a:lnTo>
                  <a:lnTo>
                    <a:pt x="2083052" y="1757779"/>
                  </a:lnTo>
                  <a:lnTo>
                    <a:pt x="2067865" y="1735774"/>
                  </a:lnTo>
                  <a:lnTo>
                    <a:pt x="2075458" y="1733580"/>
                  </a:lnTo>
                  <a:lnTo>
                    <a:pt x="2079264" y="1713768"/>
                  </a:lnTo>
                  <a:lnTo>
                    <a:pt x="2086858" y="1720372"/>
                  </a:lnTo>
                  <a:lnTo>
                    <a:pt x="2090645" y="1718178"/>
                  </a:lnTo>
                  <a:lnTo>
                    <a:pt x="2079264" y="1711574"/>
                  </a:lnTo>
                  <a:lnTo>
                    <a:pt x="2083052" y="1709380"/>
                  </a:lnTo>
                  <a:lnTo>
                    <a:pt x="2084964" y="1632371"/>
                  </a:lnTo>
                  <a:lnTo>
                    <a:pt x="2073565" y="1630177"/>
                  </a:lnTo>
                  <a:lnTo>
                    <a:pt x="2060272" y="1612581"/>
                  </a:lnTo>
                  <a:lnTo>
                    <a:pt x="2056466" y="1621379"/>
                  </a:lnTo>
                  <a:lnTo>
                    <a:pt x="2041279" y="1616969"/>
                  </a:lnTo>
                  <a:lnTo>
                    <a:pt x="2037491" y="1623573"/>
                  </a:lnTo>
                  <a:lnTo>
                    <a:pt x="2035579" y="1616969"/>
                  </a:lnTo>
                  <a:lnTo>
                    <a:pt x="2037491" y="1625789"/>
                  </a:lnTo>
                  <a:lnTo>
                    <a:pt x="2031792" y="1623573"/>
                  </a:lnTo>
                  <a:lnTo>
                    <a:pt x="2027986" y="1623573"/>
                  </a:lnTo>
                  <a:lnTo>
                    <a:pt x="2012799" y="1608171"/>
                  </a:lnTo>
                  <a:lnTo>
                    <a:pt x="2014693" y="1608171"/>
                  </a:lnTo>
                  <a:lnTo>
                    <a:pt x="2014693" y="1601589"/>
                  </a:lnTo>
                  <a:lnTo>
                    <a:pt x="1980531" y="1579584"/>
                  </a:lnTo>
                  <a:lnTo>
                    <a:pt x="1984319" y="1575174"/>
                  </a:lnTo>
                  <a:lnTo>
                    <a:pt x="1870399" y="1608171"/>
                  </a:lnTo>
                  <a:lnTo>
                    <a:pt x="1868487" y="1603783"/>
                  </a:lnTo>
                  <a:lnTo>
                    <a:pt x="1843813" y="1605977"/>
                  </a:lnTo>
                  <a:lnTo>
                    <a:pt x="1853300" y="1605977"/>
                  </a:lnTo>
                  <a:lnTo>
                    <a:pt x="1830520" y="1608171"/>
                  </a:lnTo>
                  <a:lnTo>
                    <a:pt x="1836219" y="1608171"/>
                  </a:lnTo>
                  <a:lnTo>
                    <a:pt x="1798234" y="1623573"/>
                  </a:lnTo>
                  <a:lnTo>
                    <a:pt x="1699501" y="1533378"/>
                  </a:lnTo>
                  <a:lnTo>
                    <a:pt x="1705200" y="1531184"/>
                  </a:lnTo>
                  <a:lnTo>
                    <a:pt x="1699501" y="1531184"/>
                  </a:lnTo>
                  <a:lnTo>
                    <a:pt x="1701394" y="1524580"/>
                  </a:lnTo>
                  <a:lnTo>
                    <a:pt x="1691907" y="1511373"/>
                  </a:lnTo>
                  <a:lnTo>
                    <a:pt x="1691907" y="1502575"/>
                  </a:lnTo>
                  <a:lnTo>
                    <a:pt x="1684314" y="1498187"/>
                  </a:lnTo>
                  <a:lnTo>
                    <a:pt x="1676720" y="1482785"/>
                  </a:lnTo>
                  <a:lnTo>
                    <a:pt x="1674827" y="1484979"/>
                  </a:lnTo>
                  <a:lnTo>
                    <a:pt x="1671021" y="1482785"/>
                  </a:lnTo>
                  <a:lnTo>
                    <a:pt x="1669127" y="1476181"/>
                  </a:lnTo>
                  <a:lnTo>
                    <a:pt x="1665321" y="1478375"/>
                  </a:lnTo>
                  <a:lnTo>
                    <a:pt x="1667233" y="1473987"/>
                  </a:lnTo>
                  <a:lnTo>
                    <a:pt x="1663427" y="1469577"/>
                  </a:lnTo>
                  <a:lnTo>
                    <a:pt x="1661533" y="1469577"/>
                  </a:lnTo>
                  <a:lnTo>
                    <a:pt x="1669127" y="1465189"/>
                  </a:lnTo>
                  <a:lnTo>
                    <a:pt x="1661533" y="1460779"/>
                  </a:lnTo>
                  <a:lnTo>
                    <a:pt x="1669127" y="1456391"/>
                  </a:lnTo>
                  <a:lnTo>
                    <a:pt x="1653940" y="1460779"/>
                  </a:lnTo>
                  <a:lnTo>
                    <a:pt x="1644434" y="1440989"/>
                  </a:lnTo>
                  <a:lnTo>
                    <a:pt x="1640647" y="1443183"/>
                  </a:lnTo>
                  <a:lnTo>
                    <a:pt x="1644434" y="1425588"/>
                  </a:lnTo>
                  <a:lnTo>
                    <a:pt x="1646347" y="1427782"/>
                  </a:lnTo>
                  <a:lnTo>
                    <a:pt x="1663427" y="1423372"/>
                  </a:lnTo>
                  <a:lnTo>
                    <a:pt x="1644434" y="1423372"/>
                  </a:lnTo>
                  <a:lnTo>
                    <a:pt x="1644434" y="1410186"/>
                  </a:lnTo>
                  <a:lnTo>
                    <a:pt x="1640647" y="1412380"/>
                  </a:lnTo>
                  <a:lnTo>
                    <a:pt x="1629248" y="1394784"/>
                  </a:lnTo>
                  <a:lnTo>
                    <a:pt x="1646347" y="1370584"/>
                  </a:lnTo>
                  <a:lnTo>
                    <a:pt x="1652028" y="1289187"/>
                  </a:lnTo>
                  <a:lnTo>
                    <a:pt x="1648240" y="1291381"/>
                  </a:lnTo>
                  <a:lnTo>
                    <a:pt x="1648240" y="1264988"/>
                  </a:lnTo>
                  <a:lnTo>
                    <a:pt x="1638735" y="1260578"/>
                  </a:lnTo>
                  <a:lnTo>
                    <a:pt x="1661533" y="1194583"/>
                  </a:lnTo>
                  <a:lnTo>
                    <a:pt x="1657727" y="1198992"/>
                  </a:lnTo>
                  <a:lnTo>
                    <a:pt x="1712794" y="1102194"/>
                  </a:lnTo>
                  <a:lnTo>
                    <a:pt x="1733680" y="1095590"/>
                  </a:lnTo>
                  <a:lnTo>
                    <a:pt x="1765966" y="1049385"/>
                  </a:lnTo>
                  <a:lnTo>
                    <a:pt x="1762160" y="1042781"/>
                  </a:lnTo>
                  <a:lnTo>
                    <a:pt x="1838113" y="926192"/>
                  </a:lnTo>
                  <a:lnTo>
                    <a:pt x="1853300" y="943788"/>
                  </a:lnTo>
                  <a:lnTo>
                    <a:pt x="1874186" y="939378"/>
                  </a:lnTo>
                  <a:lnTo>
                    <a:pt x="1887479" y="945982"/>
                  </a:lnTo>
                  <a:lnTo>
                    <a:pt x="2035579" y="899798"/>
                  </a:lnTo>
                  <a:lnTo>
                    <a:pt x="2045085" y="906381"/>
                  </a:lnTo>
                  <a:lnTo>
                    <a:pt x="2077352" y="895389"/>
                  </a:lnTo>
                  <a:lnTo>
                    <a:pt x="2077352" y="897583"/>
                  </a:lnTo>
                  <a:lnTo>
                    <a:pt x="2083052" y="899798"/>
                  </a:lnTo>
                  <a:lnTo>
                    <a:pt x="2083052" y="906381"/>
                  </a:lnTo>
                  <a:lnTo>
                    <a:pt x="2094451" y="901992"/>
                  </a:lnTo>
                  <a:lnTo>
                    <a:pt x="2088752" y="926192"/>
                  </a:lnTo>
                  <a:lnTo>
                    <a:pt x="2096345" y="939378"/>
                  </a:lnTo>
                  <a:lnTo>
                    <a:pt x="2081158" y="965793"/>
                  </a:lnTo>
                  <a:lnTo>
                    <a:pt x="2102045" y="985583"/>
                  </a:lnTo>
                  <a:lnTo>
                    <a:pt x="2100151" y="985583"/>
                  </a:lnTo>
                  <a:lnTo>
                    <a:pt x="2217877" y="1044996"/>
                  </a:lnTo>
                  <a:lnTo>
                    <a:pt x="2246357" y="1036177"/>
                  </a:lnTo>
                  <a:lnTo>
                    <a:pt x="2242551" y="1016387"/>
                  </a:lnTo>
                  <a:lnTo>
                    <a:pt x="2252057" y="1000985"/>
                  </a:lnTo>
                  <a:lnTo>
                    <a:pt x="2280537" y="994381"/>
                  </a:lnTo>
                  <a:lnTo>
                    <a:pt x="2290024" y="998791"/>
                  </a:lnTo>
                  <a:lnTo>
                    <a:pt x="2291917" y="1005395"/>
                  </a:lnTo>
                  <a:lnTo>
                    <a:pt x="2322310" y="1014193"/>
                  </a:lnTo>
                  <a:lnTo>
                    <a:pt x="2329903" y="1025185"/>
                  </a:lnTo>
                  <a:lnTo>
                    <a:pt x="2384969" y="1036177"/>
                  </a:lnTo>
                  <a:lnTo>
                    <a:pt x="2419149" y="1022991"/>
                  </a:lnTo>
                  <a:lnTo>
                    <a:pt x="2413449" y="1027379"/>
                  </a:lnTo>
                  <a:lnTo>
                    <a:pt x="2424830" y="1022991"/>
                  </a:lnTo>
                  <a:lnTo>
                    <a:pt x="2434336" y="1027379"/>
                  </a:lnTo>
                  <a:lnTo>
                    <a:pt x="2434336" y="1029595"/>
                  </a:lnTo>
                  <a:lnTo>
                    <a:pt x="2440036" y="1029595"/>
                  </a:lnTo>
                  <a:lnTo>
                    <a:pt x="2447629" y="1033983"/>
                  </a:lnTo>
                  <a:lnTo>
                    <a:pt x="2476109" y="1025185"/>
                  </a:lnTo>
                  <a:lnTo>
                    <a:pt x="2487490" y="906381"/>
                  </a:lnTo>
                  <a:lnTo>
                    <a:pt x="2479896" y="912984"/>
                  </a:lnTo>
                  <a:lnTo>
                    <a:pt x="2466603" y="908596"/>
                  </a:lnTo>
                  <a:lnTo>
                    <a:pt x="2455222" y="921782"/>
                  </a:lnTo>
                  <a:lnTo>
                    <a:pt x="2440036" y="923998"/>
                  </a:lnTo>
                  <a:lnTo>
                    <a:pt x="2407750" y="906381"/>
                  </a:lnTo>
                  <a:lnTo>
                    <a:pt x="2403944" y="917394"/>
                  </a:lnTo>
                  <a:lnTo>
                    <a:pt x="2392563" y="921782"/>
                  </a:lnTo>
                  <a:lnTo>
                    <a:pt x="2375464" y="908596"/>
                  </a:lnTo>
                  <a:lnTo>
                    <a:pt x="2364083" y="910790"/>
                  </a:lnTo>
                  <a:lnTo>
                    <a:pt x="2364083" y="908596"/>
                  </a:lnTo>
                  <a:lnTo>
                    <a:pt x="2354577" y="908596"/>
                  </a:lnTo>
                  <a:lnTo>
                    <a:pt x="2365976" y="901992"/>
                  </a:lnTo>
                  <a:lnTo>
                    <a:pt x="2350790" y="901992"/>
                  </a:lnTo>
                  <a:lnTo>
                    <a:pt x="2352683" y="899798"/>
                  </a:lnTo>
                  <a:lnTo>
                    <a:pt x="2354577" y="897583"/>
                  </a:lnTo>
                  <a:lnTo>
                    <a:pt x="2343196" y="877793"/>
                  </a:lnTo>
                  <a:lnTo>
                    <a:pt x="2333690" y="875599"/>
                  </a:lnTo>
                  <a:lnTo>
                    <a:pt x="2335603" y="866779"/>
                  </a:lnTo>
                  <a:lnTo>
                    <a:pt x="2339390" y="873383"/>
                  </a:lnTo>
                  <a:lnTo>
                    <a:pt x="2346984" y="868995"/>
                  </a:lnTo>
                  <a:lnTo>
                    <a:pt x="2341284" y="866779"/>
                  </a:lnTo>
                  <a:lnTo>
                    <a:pt x="2343196" y="860197"/>
                  </a:lnTo>
                  <a:lnTo>
                    <a:pt x="2327991" y="835997"/>
                  </a:lnTo>
                  <a:lnTo>
                    <a:pt x="2341284" y="827199"/>
                  </a:lnTo>
                  <a:lnTo>
                    <a:pt x="2352683" y="829393"/>
                  </a:lnTo>
                  <a:lnTo>
                    <a:pt x="2350790" y="827199"/>
                  </a:lnTo>
                  <a:lnTo>
                    <a:pt x="2354577" y="829393"/>
                  </a:lnTo>
                  <a:lnTo>
                    <a:pt x="2371676" y="827199"/>
                  </a:lnTo>
                  <a:lnTo>
                    <a:pt x="2367870" y="824984"/>
                  </a:lnTo>
                  <a:lnTo>
                    <a:pt x="2383057" y="820595"/>
                  </a:lnTo>
                  <a:lnTo>
                    <a:pt x="2371676" y="809582"/>
                  </a:lnTo>
                  <a:lnTo>
                    <a:pt x="2555849" y="809582"/>
                  </a:lnTo>
                  <a:lnTo>
                    <a:pt x="2555849" y="778800"/>
                  </a:lnTo>
                  <a:lnTo>
                    <a:pt x="2474197" y="723797"/>
                  </a:lnTo>
                  <a:lnTo>
                    <a:pt x="2478003" y="721581"/>
                  </a:lnTo>
                  <a:lnTo>
                    <a:pt x="2476109" y="719387"/>
                  </a:lnTo>
                  <a:lnTo>
                    <a:pt x="2489402" y="717193"/>
                  </a:lnTo>
                  <a:lnTo>
                    <a:pt x="2493189" y="708395"/>
                  </a:lnTo>
                  <a:lnTo>
                    <a:pt x="2498889" y="703985"/>
                  </a:lnTo>
                  <a:lnTo>
                    <a:pt x="2487490" y="692993"/>
                  </a:lnTo>
                  <a:lnTo>
                    <a:pt x="2496995" y="692993"/>
                  </a:lnTo>
                  <a:lnTo>
                    <a:pt x="2496995" y="688583"/>
                  </a:lnTo>
                  <a:lnTo>
                    <a:pt x="2506483" y="682001"/>
                  </a:lnTo>
                  <a:lnTo>
                    <a:pt x="2496995" y="682001"/>
                  </a:lnTo>
                  <a:lnTo>
                    <a:pt x="2498889" y="679785"/>
                  </a:lnTo>
                  <a:lnTo>
                    <a:pt x="2447629" y="703985"/>
                  </a:lnTo>
                  <a:lnTo>
                    <a:pt x="2449523" y="697381"/>
                  </a:lnTo>
                  <a:lnTo>
                    <a:pt x="2445717" y="706201"/>
                  </a:lnTo>
                  <a:lnTo>
                    <a:pt x="2453310" y="719387"/>
                  </a:lnTo>
                  <a:lnTo>
                    <a:pt x="2472303" y="719387"/>
                  </a:lnTo>
                  <a:lnTo>
                    <a:pt x="2468516" y="728185"/>
                  </a:lnTo>
                  <a:lnTo>
                    <a:pt x="2459010" y="725991"/>
                  </a:lnTo>
                  <a:lnTo>
                    <a:pt x="2440036" y="739198"/>
                  </a:lnTo>
                  <a:lnTo>
                    <a:pt x="2428636" y="739198"/>
                  </a:lnTo>
                  <a:lnTo>
                    <a:pt x="2428636" y="728185"/>
                  </a:lnTo>
                  <a:lnTo>
                    <a:pt x="2411537" y="719387"/>
                  </a:lnTo>
                  <a:lnTo>
                    <a:pt x="2424830" y="710589"/>
                  </a:lnTo>
                  <a:lnTo>
                    <a:pt x="2422936" y="703985"/>
                  </a:lnTo>
                  <a:lnTo>
                    <a:pt x="2407750" y="703985"/>
                  </a:lnTo>
                  <a:lnTo>
                    <a:pt x="2394456" y="695187"/>
                  </a:lnTo>
                  <a:lnTo>
                    <a:pt x="2409643" y="692993"/>
                  </a:lnTo>
                  <a:lnTo>
                    <a:pt x="2394456" y="679785"/>
                  </a:lnTo>
                  <a:lnTo>
                    <a:pt x="2398262" y="690799"/>
                  </a:lnTo>
                  <a:lnTo>
                    <a:pt x="2392563" y="688583"/>
                  </a:lnTo>
                  <a:lnTo>
                    <a:pt x="2367870" y="714999"/>
                  </a:lnTo>
                  <a:lnTo>
                    <a:pt x="2369764" y="721581"/>
                  </a:lnTo>
                  <a:lnTo>
                    <a:pt x="2362170" y="734789"/>
                  </a:lnTo>
                  <a:lnTo>
                    <a:pt x="2362170" y="730400"/>
                  </a:lnTo>
                  <a:lnTo>
                    <a:pt x="2358383" y="739198"/>
                  </a:lnTo>
                  <a:lnTo>
                    <a:pt x="2343196" y="783188"/>
                  </a:lnTo>
                  <a:lnTo>
                    <a:pt x="2365976" y="816186"/>
                  </a:lnTo>
                  <a:lnTo>
                    <a:pt x="2356489" y="813992"/>
                  </a:lnTo>
                  <a:lnTo>
                    <a:pt x="2327991" y="835997"/>
                  </a:lnTo>
                  <a:lnTo>
                    <a:pt x="2337496" y="822789"/>
                  </a:lnTo>
                  <a:lnTo>
                    <a:pt x="2326097" y="822789"/>
                  </a:lnTo>
                  <a:lnTo>
                    <a:pt x="2320397" y="818380"/>
                  </a:lnTo>
                  <a:lnTo>
                    <a:pt x="2290024" y="822789"/>
                  </a:lnTo>
                  <a:lnTo>
                    <a:pt x="2299511" y="833782"/>
                  </a:lnTo>
                  <a:lnTo>
                    <a:pt x="2291917" y="829393"/>
                  </a:lnTo>
                  <a:lnTo>
                    <a:pt x="2293830" y="835997"/>
                  </a:lnTo>
                  <a:lnTo>
                    <a:pt x="2285197" y="831996"/>
                  </a:lnTo>
                  <a:lnTo>
                    <a:pt x="2276731" y="824984"/>
                  </a:lnTo>
                  <a:lnTo>
                    <a:pt x="2272943" y="833782"/>
                  </a:lnTo>
                  <a:lnTo>
                    <a:pt x="2282430" y="849183"/>
                  </a:lnTo>
                  <a:lnTo>
                    <a:pt x="2284324" y="855787"/>
                  </a:lnTo>
                  <a:lnTo>
                    <a:pt x="2282430" y="851399"/>
                  </a:lnTo>
                  <a:lnTo>
                    <a:pt x="2278624" y="853593"/>
                  </a:lnTo>
                  <a:lnTo>
                    <a:pt x="2282430" y="855787"/>
                  </a:lnTo>
                  <a:lnTo>
                    <a:pt x="2274837" y="860197"/>
                  </a:lnTo>
                  <a:lnTo>
                    <a:pt x="2297617" y="877793"/>
                  </a:lnTo>
                  <a:lnTo>
                    <a:pt x="2293830" y="882181"/>
                  </a:lnTo>
                  <a:lnTo>
                    <a:pt x="2282430" y="882181"/>
                  </a:lnTo>
                  <a:lnTo>
                    <a:pt x="2291917" y="893194"/>
                  </a:lnTo>
                  <a:lnTo>
                    <a:pt x="2280537" y="888785"/>
                  </a:lnTo>
                  <a:lnTo>
                    <a:pt x="2288130" y="915179"/>
                  </a:lnTo>
                  <a:lnTo>
                    <a:pt x="2276731" y="915179"/>
                  </a:lnTo>
                  <a:lnTo>
                    <a:pt x="2267243" y="908596"/>
                  </a:lnTo>
                  <a:lnTo>
                    <a:pt x="2255844" y="879987"/>
                  </a:lnTo>
                  <a:lnTo>
                    <a:pt x="2280537" y="879987"/>
                  </a:lnTo>
                  <a:lnTo>
                    <a:pt x="2280537" y="877793"/>
                  </a:lnTo>
                  <a:lnTo>
                    <a:pt x="2272943" y="871189"/>
                  </a:lnTo>
                  <a:lnTo>
                    <a:pt x="2252057" y="868995"/>
                  </a:lnTo>
                  <a:lnTo>
                    <a:pt x="2246357" y="860197"/>
                  </a:lnTo>
                  <a:lnTo>
                    <a:pt x="2252057" y="860197"/>
                  </a:lnTo>
                  <a:lnTo>
                    <a:pt x="2221664" y="829393"/>
                  </a:lnTo>
                  <a:lnTo>
                    <a:pt x="2223558" y="829393"/>
                  </a:lnTo>
                  <a:lnTo>
                    <a:pt x="2223558" y="803000"/>
                  </a:lnTo>
                  <a:lnTo>
                    <a:pt x="2181785" y="772196"/>
                  </a:lnTo>
                  <a:lnTo>
                    <a:pt x="2193184" y="776584"/>
                  </a:lnTo>
                  <a:lnTo>
                    <a:pt x="2151411" y="745781"/>
                  </a:lnTo>
                  <a:lnTo>
                    <a:pt x="2157111" y="745781"/>
                  </a:lnTo>
                  <a:lnTo>
                    <a:pt x="2138118" y="721581"/>
                  </a:lnTo>
                  <a:lnTo>
                    <a:pt x="2136224" y="725991"/>
                  </a:lnTo>
                  <a:lnTo>
                    <a:pt x="2126737" y="725991"/>
                  </a:lnTo>
                  <a:lnTo>
                    <a:pt x="2128631" y="714999"/>
                  </a:lnTo>
                  <a:lnTo>
                    <a:pt x="2109638" y="717193"/>
                  </a:lnTo>
                  <a:lnTo>
                    <a:pt x="2107744" y="732595"/>
                  </a:lnTo>
                  <a:lnTo>
                    <a:pt x="2149518" y="791986"/>
                  </a:lnTo>
                  <a:lnTo>
                    <a:pt x="2170404" y="796396"/>
                  </a:lnTo>
                  <a:lnTo>
                    <a:pt x="2168510" y="805194"/>
                  </a:lnTo>
                  <a:lnTo>
                    <a:pt x="2208371" y="838191"/>
                  </a:lnTo>
                  <a:lnTo>
                    <a:pt x="2185591" y="827199"/>
                  </a:lnTo>
                  <a:lnTo>
                    <a:pt x="2179891" y="842579"/>
                  </a:lnTo>
                  <a:lnTo>
                    <a:pt x="2187485" y="846989"/>
                  </a:lnTo>
                  <a:lnTo>
                    <a:pt x="2189397" y="857981"/>
                  </a:lnTo>
                  <a:lnTo>
                    <a:pt x="2181785" y="860197"/>
                  </a:lnTo>
                  <a:lnTo>
                    <a:pt x="2174192" y="882181"/>
                  </a:lnTo>
                  <a:lnTo>
                    <a:pt x="2166598" y="877793"/>
                  </a:lnTo>
                  <a:lnTo>
                    <a:pt x="2170404" y="864585"/>
                  </a:lnTo>
                  <a:lnTo>
                    <a:pt x="2174192" y="862391"/>
                  </a:lnTo>
                  <a:lnTo>
                    <a:pt x="2164704" y="835997"/>
                  </a:lnTo>
                  <a:lnTo>
                    <a:pt x="2159005" y="835997"/>
                  </a:lnTo>
                  <a:lnTo>
                    <a:pt x="2054572" y="741392"/>
                  </a:lnTo>
                  <a:lnTo>
                    <a:pt x="2024198" y="765592"/>
                  </a:lnTo>
                  <a:lnTo>
                    <a:pt x="1971026" y="767786"/>
                  </a:lnTo>
                  <a:lnTo>
                    <a:pt x="1971026" y="794180"/>
                  </a:lnTo>
                  <a:lnTo>
                    <a:pt x="1933059" y="818380"/>
                  </a:lnTo>
                  <a:lnTo>
                    <a:pt x="1917872" y="855787"/>
                  </a:lnTo>
                  <a:lnTo>
                    <a:pt x="1923553" y="864585"/>
                  </a:lnTo>
                  <a:lnTo>
                    <a:pt x="1915959" y="871189"/>
                  </a:lnTo>
                  <a:lnTo>
                    <a:pt x="1910260" y="888785"/>
                  </a:lnTo>
                  <a:lnTo>
                    <a:pt x="1895073" y="895389"/>
                  </a:lnTo>
                  <a:lnTo>
                    <a:pt x="1889373" y="904186"/>
                  </a:lnTo>
                  <a:lnTo>
                    <a:pt x="1834326" y="923998"/>
                  </a:lnTo>
                  <a:lnTo>
                    <a:pt x="1822926" y="904186"/>
                  </a:lnTo>
                  <a:lnTo>
                    <a:pt x="1821032" y="906381"/>
                  </a:lnTo>
                  <a:lnTo>
                    <a:pt x="1813439" y="895389"/>
                  </a:lnTo>
                  <a:lnTo>
                    <a:pt x="1779259" y="901992"/>
                  </a:lnTo>
                  <a:lnTo>
                    <a:pt x="1782935" y="870027"/>
                  </a:lnTo>
                  <a:lnTo>
                    <a:pt x="1777347" y="866779"/>
                  </a:lnTo>
                  <a:lnTo>
                    <a:pt x="1784940" y="855787"/>
                  </a:lnTo>
                  <a:lnTo>
                    <a:pt x="1773560" y="862391"/>
                  </a:lnTo>
                  <a:lnTo>
                    <a:pt x="1788746" y="787598"/>
                  </a:lnTo>
                  <a:lnTo>
                    <a:pt x="1786853" y="787598"/>
                  </a:lnTo>
                  <a:lnTo>
                    <a:pt x="1786853" y="780994"/>
                  </a:lnTo>
                  <a:lnTo>
                    <a:pt x="1783047" y="780994"/>
                  </a:lnTo>
                  <a:lnTo>
                    <a:pt x="1786853" y="765592"/>
                  </a:lnTo>
                  <a:lnTo>
                    <a:pt x="1794446" y="763398"/>
                  </a:lnTo>
                  <a:lnTo>
                    <a:pt x="1796340" y="758988"/>
                  </a:lnTo>
                  <a:lnTo>
                    <a:pt x="1896985" y="761183"/>
                  </a:lnTo>
                  <a:lnTo>
                    <a:pt x="1904579" y="736983"/>
                  </a:lnTo>
                  <a:lnTo>
                    <a:pt x="1904579" y="734789"/>
                  </a:lnTo>
                  <a:lnTo>
                    <a:pt x="1902666" y="736983"/>
                  </a:lnTo>
                  <a:lnTo>
                    <a:pt x="1904579" y="717193"/>
                  </a:lnTo>
                  <a:lnTo>
                    <a:pt x="1914066" y="728185"/>
                  </a:lnTo>
                  <a:lnTo>
                    <a:pt x="1902666" y="710589"/>
                  </a:lnTo>
                  <a:lnTo>
                    <a:pt x="1906472" y="712783"/>
                  </a:lnTo>
                  <a:lnTo>
                    <a:pt x="1904579" y="699597"/>
                  </a:lnTo>
                  <a:lnTo>
                    <a:pt x="1891285" y="690799"/>
                  </a:lnTo>
                  <a:lnTo>
                    <a:pt x="1889373" y="682001"/>
                  </a:lnTo>
                  <a:lnTo>
                    <a:pt x="1895073" y="679785"/>
                  </a:lnTo>
                  <a:lnTo>
                    <a:pt x="1883692" y="675397"/>
                  </a:lnTo>
                  <a:lnTo>
                    <a:pt x="1883692" y="673182"/>
                  </a:lnTo>
                  <a:lnTo>
                    <a:pt x="1879886" y="673182"/>
                  </a:lnTo>
                  <a:lnTo>
                    <a:pt x="1881780" y="670988"/>
                  </a:lnTo>
                  <a:lnTo>
                    <a:pt x="1851406" y="662190"/>
                  </a:lnTo>
                  <a:lnTo>
                    <a:pt x="1857106" y="659996"/>
                  </a:lnTo>
                  <a:lnTo>
                    <a:pt x="1853300" y="657801"/>
                  </a:lnTo>
                  <a:lnTo>
                    <a:pt x="1859000" y="655586"/>
                  </a:lnTo>
                  <a:lnTo>
                    <a:pt x="1851406" y="653392"/>
                  </a:lnTo>
                  <a:lnTo>
                    <a:pt x="1900773" y="648982"/>
                  </a:lnTo>
                  <a:lnTo>
                    <a:pt x="1895073" y="631386"/>
                  </a:lnTo>
                  <a:lnTo>
                    <a:pt x="1902666" y="626998"/>
                  </a:lnTo>
                  <a:lnTo>
                    <a:pt x="1904579" y="633602"/>
                  </a:lnTo>
                  <a:lnTo>
                    <a:pt x="1927359" y="631386"/>
                  </a:lnTo>
                  <a:lnTo>
                    <a:pt x="1923553" y="626998"/>
                  </a:lnTo>
                  <a:lnTo>
                    <a:pt x="1936846" y="620394"/>
                  </a:lnTo>
                  <a:lnTo>
                    <a:pt x="1944439" y="602798"/>
                  </a:lnTo>
                  <a:lnTo>
                    <a:pt x="1982425" y="589591"/>
                  </a:lnTo>
                  <a:lnTo>
                    <a:pt x="1971026" y="587396"/>
                  </a:lnTo>
                  <a:lnTo>
                    <a:pt x="1984319" y="589591"/>
                  </a:lnTo>
                  <a:lnTo>
                    <a:pt x="1978619" y="585202"/>
                  </a:lnTo>
                  <a:lnTo>
                    <a:pt x="1982425" y="585202"/>
                  </a:lnTo>
                  <a:lnTo>
                    <a:pt x="1988125" y="561003"/>
                  </a:lnTo>
                  <a:lnTo>
                    <a:pt x="2009011" y="547795"/>
                  </a:lnTo>
                  <a:lnTo>
                    <a:pt x="2043191" y="547795"/>
                  </a:lnTo>
                  <a:lnTo>
                    <a:pt x="2048872" y="538997"/>
                  </a:lnTo>
                  <a:lnTo>
                    <a:pt x="2060272" y="543385"/>
                  </a:lnTo>
                  <a:lnTo>
                    <a:pt x="2045085" y="527984"/>
                  </a:lnTo>
                  <a:lnTo>
                    <a:pt x="2046978" y="523595"/>
                  </a:lnTo>
                  <a:lnTo>
                    <a:pt x="2035579" y="501590"/>
                  </a:lnTo>
                  <a:lnTo>
                    <a:pt x="2035579" y="481800"/>
                  </a:lnTo>
                  <a:lnTo>
                    <a:pt x="2043191" y="481800"/>
                  </a:lnTo>
                  <a:lnTo>
                    <a:pt x="2048872" y="479584"/>
                  </a:lnTo>
                  <a:lnTo>
                    <a:pt x="2041279" y="477390"/>
                  </a:lnTo>
                  <a:lnTo>
                    <a:pt x="2041279" y="470786"/>
                  </a:lnTo>
                  <a:lnTo>
                    <a:pt x="2067865" y="457600"/>
                  </a:lnTo>
                  <a:lnTo>
                    <a:pt x="2065971" y="481800"/>
                  </a:lnTo>
                  <a:lnTo>
                    <a:pt x="2073565" y="483994"/>
                  </a:lnTo>
                  <a:lnTo>
                    <a:pt x="2060272" y="497202"/>
                  </a:lnTo>
                  <a:lnTo>
                    <a:pt x="2062165" y="499396"/>
                  </a:lnTo>
                  <a:lnTo>
                    <a:pt x="2056466" y="503784"/>
                  </a:lnTo>
                  <a:lnTo>
                    <a:pt x="2054572" y="512603"/>
                  </a:lnTo>
                  <a:lnTo>
                    <a:pt x="2060272" y="519186"/>
                  </a:lnTo>
                  <a:lnTo>
                    <a:pt x="2060272" y="525789"/>
                  </a:lnTo>
                  <a:lnTo>
                    <a:pt x="2083052" y="536803"/>
                  </a:lnTo>
                  <a:lnTo>
                    <a:pt x="2100151" y="525789"/>
                  </a:lnTo>
                  <a:lnTo>
                    <a:pt x="2117232" y="532393"/>
                  </a:lnTo>
                  <a:lnTo>
                    <a:pt x="2119125" y="538997"/>
                  </a:lnTo>
                  <a:lnTo>
                    <a:pt x="2128631" y="543385"/>
                  </a:lnTo>
                  <a:lnTo>
                    <a:pt x="2117232" y="532393"/>
                  </a:lnTo>
                  <a:lnTo>
                    <a:pt x="2185591" y="521401"/>
                  </a:lnTo>
                  <a:lnTo>
                    <a:pt x="2195078" y="527984"/>
                  </a:lnTo>
                  <a:lnTo>
                    <a:pt x="2215965" y="501590"/>
                  </a:lnTo>
                  <a:lnTo>
                    <a:pt x="2212177" y="514797"/>
                  </a:lnTo>
                  <a:lnTo>
                    <a:pt x="2217877" y="514797"/>
                  </a:lnTo>
                  <a:lnTo>
                    <a:pt x="2215965" y="501590"/>
                  </a:lnTo>
                  <a:lnTo>
                    <a:pt x="2214071" y="481800"/>
                  </a:lnTo>
                  <a:lnTo>
                    <a:pt x="2221664" y="459794"/>
                  </a:lnTo>
                  <a:lnTo>
                    <a:pt x="2257738" y="468592"/>
                  </a:lnTo>
                  <a:lnTo>
                    <a:pt x="2257738" y="448802"/>
                  </a:lnTo>
                  <a:lnTo>
                    <a:pt x="2240657" y="431185"/>
                  </a:lnTo>
                  <a:lnTo>
                    <a:pt x="2248251" y="424602"/>
                  </a:lnTo>
                  <a:lnTo>
                    <a:pt x="2299511" y="422387"/>
                  </a:lnTo>
                  <a:lnTo>
                    <a:pt x="2301423" y="415805"/>
                  </a:lnTo>
                  <a:lnTo>
                    <a:pt x="2305211" y="417999"/>
                  </a:lnTo>
                  <a:lnTo>
                    <a:pt x="2307104" y="413589"/>
                  </a:lnTo>
                  <a:lnTo>
                    <a:pt x="2327991" y="411395"/>
                  </a:lnTo>
                  <a:lnTo>
                    <a:pt x="2303595" y="400510"/>
                  </a:lnTo>
                  <a:lnTo>
                    <a:pt x="2276731" y="402597"/>
                  </a:lnTo>
                  <a:lnTo>
                    <a:pt x="2278624" y="398187"/>
                  </a:lnTo>
                  <a:lnTo>
                    <a:pt x="2269137" y="402597"/>
                  </a:lnTo>
                  <a:lnTo>
                    <a:pt x="2271031" y="404791"/>
                  </a:lnTo>
                  <a:lnTo>
                    <a:pt x="2231170" y="415805"/>
                  </a:lnTo>
                  <a:lnTo>
                    <a:pt x="2229258" y="406985"/>
                  </a:lnTo>
                  <a:lnTo>
                    <a:pt x="2225470" y="406985"/>
                  </a:lnTo>
                  <a:lnTo>
                    <a:pt x="2225470" y="402597"/>
                  </a:lnTo>
                  <a:lnTo>
                    <a:pt x="2208371" y="398187"/>
                  </a:lnTo>
                  <a:lnTo>
                    <a:pt x="2202671" y="347594"/>
                  </a:lnTo>
                  <a:lnTo>
                    <a:pt x="2212177" y="343205"/>
                  </a:lnTo>
                  <a:lnTo>
                    <a:pt x="2212177" y="340990"/>
                  </a:lnTo>
                  <a:lnTo>
                    <a:pt x="2246357" y="314596"/>
                  </a:lnTo>
                  <a:lnTo>
                    <a:pt x="2244445" y="301388"/>
                  </a:lnTo>
                  <a:lnTo>
                    <a:pt x="2234957" y="294806"/>
                  </a:lnTo>
                  <a:lnTo>
                    <a:pt x="2202671" y="299194"/>
                  </a:lnTo>
                  <a:lnTo>
                    <a:pt x="2204584" y="301388"/>
                  </a:lnTo>
                  <a:lnTo>
                    <a:pt x="2200778" y="301388"/>
                  </a:lnTo>
                  <a:lnTo>
                    <a:pt x="2196990" y="305798"/>
                  </a:lnTo>
                  <a:lnTo>
                    <a:pt x="2195078" y="305798"/>
                  </a:lnTo>
                  <a:lnTo>
                    <a:pt x="2193184" y="314596"/>
                  </a:lnTo>
                  <a:lnTo>
                    <a:pt x="2198884" y="323394"/>
                  </a:lnTo>
                  <a:lnTo>
                    <a:pt x="2176104" y="340990"/>
                  </a:lnTo>
                  <a:lnTo>
                    <a:pt x="2176104" y="343205"/>
                  </a:lnTo>
                  <a:lnTo>
                    <a:pt x="2166598" y="345400"/>
                  </a:lnTo>
                  <a:lnTo>
                    <a:pt x="2168510" y="347594"/>
                  </a:lnTo>
                  <a:lnTo>
                    <a:pt x="2160898" y="352003"/>
                  </a:lnTo>
                  <a:lnTo>
                    <a:pt x="2162811" y="352003"/>
                  </a:lnTo>
                  <a:lnTo>
                    <a:pt x="2155217" y="354197"/>
                  </a:lnTo>
                  <a:lnTo>
                    <a:pt x="2157111" y="358586"/>
                  </a:lnTo>
                  <a:lnTo>
                    <a:pt x="2159005" y="358586"/>
                  </a:lnTo>
                  <a:lnTo>
                    <a:pt x="2149518" y="360801"/>
                  </a:lnTo>
                  <a:lnTo>
                    <a:pt x="2153305" y="367405"/>
                  </a:lnTo>
                  <a:lnTo>
                    <a:pt x="2153305" y="378397"/>
                  </a:lnTo>
                  <a:lnTo>
                    <a:pt x="2149518" y="376203"/>
                  </a:lnTo>
                  <a:lnTo>
                    <a:pt x="2153305" y="393799"/>
                  </a:lnTo>
                  <a:lnTo>
                    <a:pt x="2177997" y="413589"/>
                  </a:lnTo>
                  <a:lnTo>
                    <a:pt x="2164704" y="424602"/>
                  </a:lnTo>
                  <a:lnTo>
                    <a:pt x="2174192" y="424602"/>
                  </a:lnTo>
                  <a:lnTo>
                    <a:pt x="2141924" y="440004"/>
                  </a:lnTo>
                  <a:lnTo>
                    <a:pt x="2153305" y="442198"/>
                  </a:lnTo>
                  <a:lnTo>
                    <a:pt x="2149518" y="442198"/>
                  </a:lnTo>
                  <a:lnTo>
                    <a:pt x="2141924" y="490598"/>
                  </a:lnTo>
                  <a:lnTo>
                    <a:pt x="2126737" y="492792"/>
                  </a:lnTo>
                  <a:lnTo>
                    <a:pt x="2122931" y="501590"/>
                  </a:lnTo>
                  <a:lnTo>
                    <a:pt x="2102045" y="505999"/>
                  </a:lnTo>
                  <a:lnTo>
                    <a:pt x="2094451" y="488404"/>
                  </a:lnTo>
                  <a:lnTo>
                    <a:pt x="2100151" y="488404"/>
                  </a:lnTo>
                  <a:lnTo>
                    <a:pt x="2098239" y="483994"/>
                  </a:lnTo>
                  <a:lnTo>
                    <a:pt x="2098239" y="479584"/>
                  </a:lnTo>
                  <a:lnTo>
                    <a:pt x="2075458" y="444392"/>
                  </a:lnTo>
                  <a:lnTo>
                    <a:pt x="2075458" y="431185"/>
                  </a:lnTo>
                  <a:lnTo>
                    <a:pt x="2067865" y="426797"/>
                  </a:lnTo>
                  <a:lnTo>
                    <a:pt x="2064078" y="415805"/>
                  </a:lnTo>
                  <a:lnTo>
                    <a:pt x="2062165" y="420193"/>
                  </a:lnTo>
                  <a:lnTo>
                    <a:pt x="2062165" y="426797"/>
                  </a:lnTo>
                  <a:lnTo>
                    <a:pt x="2050784" y="428991"/>
                  </a:lnTo>
                  <a:lnTo>
                    <a:pt x="2048872" y="433400"/>
                  </a:lnTo>
                  <a:lnTo>
                    <a:pt x="2010905" y="448802"/>
                  </a:lnTo>
                  <a:lnTo>
                    <a:pt x="2012799" y="446587"/>
                  </a:lnTo>
                  <a:lnTo>
                    <a:pt x="1997612" y="437789"/>
                  </a:lnTo>
                  <a:lnTo>
                    <a:pt x="2009011" y="431185"/>
                  </a:lnTo>
                  <a:lnTo>
                    <a:pt x="2003312" y="426797"/>
                  </a:lnTo>
                  <a:lnTo>
                    <a:pt x="2009011" y="420193"/>
                  </a:lnTo>
                  <a:lnTo>
                    <a:pt x="1991912" y="426797"/>
                  </a:lnTo>
                  <a:lnTo>
                    <a:pt x="2005205" y="415805"/>
                  </a:lnTo>
                  <a:lnTo>
                    <a:pt x="2003312" y="409201"/>
                  </a:lnTo>
                  <a:lnTo>
                    <a:pt x="2009011" y="409201"/>
                  </a:lnTo>
                  <a:lnTo>
                    <a:pt x="2014693" y="400403"/>
                  </a:lnTo>
                  <a:lnTo>
                    <a:pt x="1993806" y="415805"/>
                  </a:lnTo>
                  <a:lnTo>
                    <a:pt x="1991912" y="413589"/>
                  </a:lnTo>
                  <a:lnTo>
                    <a:pt x="1997612" y="409201"/>
                  </a:lnTo>
                  <a:lnTo>
                    <a:pt x="1991912" y="404791"/>
                  </a:lnTo>
                  <a:lnTo>
                    <a:pt x="1997612" y="398187"/>
                  </a:lnTo>
                  <a:lnTo>
                    <a:pt x="1988125" y="393799"/>
                  </a:lnTo>
                  <a:lnTo>
                    <a:pt x="2016605" y="391605"/>
                  </a:lnTo>
                  <a:lnTo>
                    <a:pt x="2022305" y="387195"/>
                  </a:lnTo>
                  <a:lnTo>
                    <a:pt x="2020392" y="382785"/>
                  </a:lnTo>
                  <a:lnTo>
                    <a:pt x="1993806" y="389389"/>
                  </a:lnTo>
                  <a:lnTo>
                    <a:pt x="1988125" y="373987"/>
                  </a:lnTo>
                  <a:lnTo>
                    <a:pt x="2010905" y="373987"/>
                  </a:lnTo>
                  <a:lnTo>
                    <a:pt x="1990019" y="369599"/>
                  </a:lnTo>
                  <a:lnTo>
                    <a:pt x="2007545" y="361468"/>
                  </a:lnTo>
                  <a:lnTo>
                    <a:pt x="2027986" y="356392"/>
                  </a:lnTo>
                  <a:lnTo>
                    <a:pt x="2009011" y="356392"/>
                  </a:lnTo>
                  <a:lnTo>
                    <a:pt x="2033685" y="354197"/>
                  </a:lnTo>
                  <a:lnTo>
                    <a:pt x="2027986" y="345400"/>
                  </a:lnTo>
                  <a:lnTo>
                    <a:pt x="2031792" y="343205"/>
                  </a:lnTo>
                  <a:lnTo>
                    <a:pt x="2062165" y="340990"/>
                  </a:lnTo>
                  <a:lnTo>
                    <a:pt x="2069759" y="334386"/>
                  </a:lnTo>
                  <a:lnTo>
                    <a:pt x="2065971" y="334386"/>
                  </a:lnTo>
                  <a:lnTo>
                    <a:pt x="2069759" y="332192"/>
                  </a:lnTo>
                  <a:lnTo>
                    <a:pt x="2062165" y="332192"/>
                  </a:lnTo>
                  <a:lnTo>
                    <a:pt x="2064078" y="334386"/>
                  </a:lnTo>
                  <a:lnTo>
                    <a:pt x="2050784" y="340990"/>
                  </a:lnTo>
                  <a:lnTo>
                    <a:pt x="2046978" y="338796"/>
                  </a:lnTo>
                  <a:lnTo>
                    <a:pt x="2071671" y="314596"/>
                  </a:lnTo>
                  <a:lnTo>
                    <a:pt x="2065971" y="316790"/>
                  </a:lnTo>
                  <a:lnTo>
                    <a:pt x="2077352" y="307992"/>
                  </a:lnTo>
                  <a:lnTo>
                    <a:pt x="2081158" y="310186"/>
                  </a:lnTo>
                  <a:lnTo>
                    <a:pt x="2086858" y="305798"/>
                  </a:lnTo>
                  <a:lnTo>
                    <a:pt x="2086858" y="292590"/>
                  </a:lnTo>
                  <a:lnTo>
                    <a:pt x="2083052" y="290396"/>
                  </a:lnTo>
                  <a:lnTo>
                    <a:pt x="2098239" y="285987"/>
                  </a:lnTo>
                  <a:lnTo>
                    <a:pt x="2086858" y="281598"/>
                  </a:lnTo>
                  <a:lnTo>
                    <a:pt x="2096345" y="277189"/>
                  </a:lnTo>
                  <a:lnTo>
                    <a:pt x="2092558" y="274995"/>
                  </a:lnTo>
                  <a:lnTo>
                    <a:pt x="2115338" y="268391"/>
                  </a:lnTo>
                  <a:lnTo>
                    <a:pt x="2102045" y="268391"/>
                  </a:lnTo>
                  <a:lnTo>
                    <a:pt x="2117232" y="266197"/>
                  </a:lnTo>
                  <a:lnTo>
                    <a:pt x="2117232" y="264003"/>
                  </a:lnTo>
                  <a:lnTo>
                    <a:pt x="2111532" y="259593"/>
                  </a:lnTo>
                  <a:lnTo>
                    <a:pt x="2105851" y="259593"/>
                  </a:lnTo>
                  <a:lnTo>
                    <a:pt x="2115338" y="255205"/>
                  </a:lnTo>
                  <a:lnTo>
                    <a:pt x="2111532" y="252989"/>
                  </a:lnTo>
                  <a:lnTo>
                    <a:pt x="2119125" y="250795"/>
                  </a:lnTo>
                  <a:lnTo>
                    <a:pt x="2124825" y="257399"/>
                  </a:lnTo>
                  <a:lnTo>
                    <a:pt x="2124825" y="252989"/>
                  </a:lnTo>
                  <a:lnTo>
                    <a:pt x="2128631" y="246407"/>
                  </a:lnTo>
                  <a:lnTo>
                    <a:pt x="2138118" y="246407"/>
                  </a:lnTo>
                  <a:lnTo>
                    <a:pt x="2124825" y="244191"/>
                  </a:lnTo>
                  <a:lnTo>
                    <a:pt x="2136224" y="237587"/>
                  </a:lnTo>
                  <a:lnTo>
                    <a:pt x="2138118" y="233199"/>
                  </a:lnTo>
                  <a:lnTo>
                    <a:pt x="2143818" y="233199"/>
                  </a:lnTo>
                  <a:lnTo>
                    <a:pt x="2143818" y="228789"/>
                  </a:lnTo>
                  <a:lnTo>
                    <a:pt x="2153305" y="228789"/>
                  </a:lnTo>
                  <a:lnTo>
                    <a:pt x="2147624" y="226595"/>
                  </a:lnTo>
                  <a:lnTo>
                    <a:pt x="2160898" y="226595"/>
                  </a:lnTo>
                  <a:lnTo>
                    <a:pt x="2166598" y="217797"/>
                  </a:lnTo>
                  <a:lnTo>
                    <a:pt x="2166598" y="228789"/>
                  </a:lnTo>
                  <a:lnTo>
                    <a:pt x="2174192" y="226595"/>
                  </a:lnTo>
                  <a:lnTo>
                    <a:pt x="2170404" y="222207"/>
                  </a:lnTo>
                  <a:lnTo>
                    <a:pt x="2176104" y="217797"/>
                  </a:lnTo>
                  <a:lnTo>
                    <a:pt x="2187485" y="219991"/>
                  </a:lnTo>
                  <a:lnTo>
                    <a:pt x="2179891" y="213388"/>
                  </a:lnTo>
                  <a:lnTo>
                    <a:pt x="2195078" y="208999"/>
                  </a:lnTo>
                  <a:lnTo>
                    <a:pt x="2204584" y="215603"/>
                  </a:lnTo>
                  <a:close/>
                  <a:moveTo>
                    <a:pt x="803273" y="180390"/>
                  </a:moveTo>
                  <a:lnTo>
                    <a:pt x="808972" y="184800"/>
                  </a:lnTo>
                  <a:lnTo>
                    <a:pt x="812778" y="193598"/>
                  </a:lnTo>
                  <a:lnTo>
                    <a:pt x="807079" y="202396"/>
                  </a:lnTo>
                  <a:lnTo>
                    <a:pt x="810885" y="213388"/>
                  </a:lnTo>
                  <a:lnTo>
                    <a:pt x="801379" y="215603"/>
                  </a:lnTo>
                  <a:lnTo>
                    <a:pt x="807079" y="215603"/>
                  </a:lnTo>
                  <a:lnTo>
                    <a:pt x="791892" y="222207"/>
                  </a:lnTo>
                  <a:lnTo>
                    <a:pt x="812778" y="224401"/>
                  </a:lnTo>
                  <a:lnTo>
                    <a:pt x="807079" y="226595"/>
                  </a:lnTo>
                  <a:lnTo>
                    <a:pt x="818478" y="226595"/>
                  </a:lnTo>
                  <a:lnTo>
                    <a:pt x="807079" y="231005"/>
                  </a:lnTo>
                  <a:lnTo>
                    <a:pt x="805185" y="248601"/>
                  </a:lnTo>
                  <a:lnTo>
                    <a:pt x="820372" y="237587"/>
                  </a:lnTo>
                  <a:lnTo>
                    <a:pt x="839365" y="237587"/>
                  </a:lnTo>
                  <a:lnTo>
                    <a:pt x="831771" y="248601"/>
                  </a:lnTo>
                  <a:lnTo>
                    <a:pt x="829859" y="248601"/>
                  </a:lnTo>
                  <a:lnTo>
                    <a:pt x="826071" y="252989"/>
                  </a:lnTo>
                  <a:lnTo>
                    <a:pt x="829859" y="270606"/>
                  </a:lnTo>
                  <a:lnTo>
                    <a:pt x="879225" y="239803"/>
                  </a:lnTo>
                  <a:lnTo>
                    <a:pt x="875438" y="237587"/>
                  </a:lnTo>
                  <a:lnTo>
                    <a:pt x="881138" y="235393"/>
                  </a:lnTo>
                  <a:lnTo>
                    <a:pt x="877332" y="231005"/>
                  </a:lnTo>
                  <a:lnTo>
                    <a:pt x="883031" y="219991"/>
                  </a:lnTo>
                  <a:lnTo>
                    <a:pt x="919105" y="224401"/>
                  </a:lnTo>
                  <a:lnTo>
                    <a:pt x="913405" y="226595"/>
                  </a:lnTo>
                  <a:lnTo>
                    <a:pt x="915317" y="231005"/>
                  </a:lnTo>
                  <a:lnTo>
                    <a:pt x="926698" y="233199"/>
                  </a:lnTo>
                  <a:lnTo>
                    <a:pt x="915317" y="237587"/>
                  </a:lnTo>
                  <a:lnTo>
                    <a:pt x="905812" y="250795"/>
                  </a:lnTo>
                  <a:lnTo>
                    <a:pt x="907705" y="264003"/>
                  </a:lnTo>
                  <a:lnTo>
                    <a:pt x="867845" y="285987"/>
                  </a:lnTo>
                  <a:lnTo>
                    <a:pt x="862145" y="277189"/>
                  </a:lnTo>
                  <a:lnTo>
                    <a:pt x="852658" y="274995"/>
                  </a:lnTo>
                  <a:lnTo>
                    <a:pt x="862145" y="281598"/>
                  </a:lnTo>
                  <a:lnTo>
                    <a:pt x="856445" y="285987"/>
                  </a:lnTo>
                  <a:lnTo>
                    <a:pt x="848852" y="288202"/>
                  </a:lnTo>
                  <a:lnTo>
                    <a:pt x="845046" y="281598"/>
                  </a:lnTo>
                  <a:lnTo>
                    <a:pt x="827965" y="283793"/>
                  </a:lnTo>
                  <a:lnTo>
                    <a:pt x="831771" y="292590"/>
                  </a:lnTo>
                  <a:lnTo>
                    <a:pt x="810885" y="303604"/>
                  </a:lnTo>
                  <a:lnTo>
                    <a:pt x="780492" y="294806"/>
                  </a:lnTo>
                  <a:lnTo>
                    <a:pt x="761500" y="292590"/>
                  </a:lnTo>
                  <a:lnTo>
                    <a:pt x="808972" y="307992"/>
                  </a:lnTo>
                  <a:lnTo>
                    <a:pt x="729232" y="336602"/>
                  </a:lnTo>
                  <a:lnTo>
                    <a:pt x="729232" y="334386"/>
                  </a:lnTo>
                  <a:lnTo>
                    <a:pt x="710239" y="327804"/>
                  </a:lnTo>
                  <a:lnTo>
                    <a:pt x="712133" y="332192"/>
                  </a:lnTo>
                  <a:lnTo>
                    <a:pt x="725426" y="336602"/>
                  </a:lnTo>
                  <a:lnTo>
                    <a:pt x="719726" y="340990"/>
                  </a:lnTo>
                  <a:lnTo>
                    <a:pt x="727338" y="336602"/>
                  </a:lnTo>
                  <a:lnTo>
                    <a:pt x="734932" y="340990"/>
                  </a:lnTo>
                  <a:lnTo>
                    <a:pt x="733020" y="352003"/>
                  </a:lnTo>
                  <a:lnTo>
                    <a:pt x="715939" y="354197"/>
                  </a:lnTo>
                  <a:lnTo>
                    <a:pt x="714045" y="358586"/>
                  </a:lnTo>
                  <a:lnTo>
                    <a:pt x="700752" y="362995"/>
                  </a:lnTo>
                  <a:lnTo>
                    <a:pt x="700752" y="367405"/>
                  </a:lnTo>
                  <a:lnTo>
                    <a:pt x="695052" y="362995"/>
                  </a:lnTo>
                  <a:lnTo>
                    <a:pt x="685565" y="371793"/>
                  </a:lnTo>
                  <a:lnTo>
                    <a:pt x="685565" y="376203"/>
                  </a:lnTo>
                  <a:lnTo>
                    <a:pt x="632393" y="431185"/>
                  </a:lnTo>
                  <a:lnTo>
                    <a:pt x="636180" y="437789"/>
                  </a:lnTo>
                  <a:lnTo>
                    <a:pt x="630499" y="446587"/>
                  </a:lnTo>
                  <a:lnTo>
                    <a:pt x="647580" y="435594"/>
                  </a:lnTo>
                  <a:lnTo>
                    <a:pt x="649473" y="446587"/>
                  </a:lnTo>
                  <a:lnTo>
                    <a:pt x="636180" y="475196"/>
                  </a:lnTo>
                  <a:lnTo>
                    <a:pt x="643792" y="470786"/>
                  </a:lnTo>
                  <a:lnTo>
                    <a:pt x="641880" y="473002"/>
                  </a:lnTo>
                  <a:lnTo>
                    <a:pt x="687459" y="475196"/>
                  </a:lnTo>
                  <a:lnTo>
                    <a:pt x="715939" y="499396"/>
                  </a:lnTo>
                  <a:lnTo>
                    <a:pt x="719726" y="512603"/>
                  </a:lnTo>
                  <a:lnTo>
                    <a:pt x="746313" y="508194"/>
                  </a:lnTo>
                  <a:lnTo>
                    <a:pt x="757712" y="523595"/>
                  </a:lnTo>
                  <a:lnTo>
                    <a:pt x="742525" y="571995"/>
                  </a:lnTo>
                  <a:lnTo>
                    <a:pt x="755818" y="580793"/>
                  </a:lnTo>
                  <a:lnTo>
                    <a:pt x="748225" y="596194"/>
                  </a:lnTo>
                  <a:lnTo>
                    <a:pt x="767199" y="602798"/>
                  </a:lnTo>
                  <a:lnTo>
                    <a:pt x="767199" y="591785"/>
                  </a:lnTo>
                  <a:lnTo>
                    <a:pt x="774793" y="585202"/>
                  </a:lnTo>
                  <a:lnTo>
                    <a:pt x="776705" y="594000"/>
                  </a:lnTo>
                  <a:lnTo>
                    <a:pt x="782386" y="587396"/>
                  </a:lnTo>
                  <a:lnTo>
                    <a:pt x="780492" y="580793"/>
                  </a:lnTo>
                  <a:lnTo>
                    <a:pt x="791892" y="571995"/>
                  </a:lnTo>
                  <a:lnTo>
                    <a:pt x="799485" y="538997"/>
                  </a:lnTo>
                  <a:lnTo>
                    <a:pt x="797591" y="532393"/>
                  </a:lnTo>
                  <a:lnTo>
                    <a:pt x="799485" y="532393"/>
                  </a:lnTo>
                  <a:lnTo>
                    <a:pt x="795679" y="521401"/>
                  </a:lnTo>
                  <a:lnTo>
                    <a:pt x="864039" y="468592"/>
                  </a:lnTo>
                  <a:lnTo>
                    <a:pt x="852658" y="435594"/>
                  </a:lnTo>
                  <a:lnTo>
                    <a:pt x="881138" y="411395"/>
                  </a:lnTo>
                  <a:lnTo>
                    <a:pt x="877332" y="409201"/>
                  </a:lnTo>
                  <a:lnTo>
                    <a:pt x="884925" y="393799"/>
                  </a:lnTo>
                  <a:lnTo>
                    <a:pt x="877332" y="393799"/>
                  </a:lnTo>
                  <a:lnTo>
                    <a:pt x="892519" y="380591"/>
                  </a:lnTo>
                  <a:lnTo>
                    <a:pt x="896325" y="362995"/>
                  </a:lnTo>
                  <a:lnTo>
                    <a:pt x="924804" y="365190"/>
                  </a:lnTo>
                  <a:lnTo>
                    <a:pt x="922911" y="367405"/>
                  </a:lnTo>
                  <a:lnTo>
                    <a:pt x="953284" y="362995"/>
                  </a:lnTo>
                  <a:lnTo>
                    <a:pt x="962772" y="378397"/>
                  </a:lnTo>
                  <a:lnTo>
                    <a:pt x="972277" y="378397"/>
                  </a:lnTo>
                  <a:lnTo>
                    <a:pt x="966578" y="382785"/>
                  </a:lnTo>
                  <a:lnTo>
                    <a:pt x="987464" y="393799"/>
                  </a:lnTo>
                  <a:lnTo>
                    <a:pt x="993164" y="389389"/>
                  </a:lnTo>
                  <a:lnTo>
                    <a:pt x="983658" y="409201"/>
                  </a:lnTo>
                  <a:lnTo>
                    <a:pt x="970365" y="411395"/>
                  </a:lnTo>
                  <a:lnTo>
                    <a:pt x="981764" y="415805"/>
                  </a:lnTo>
                  <a:lnTo>
                    <a:pt x="977977" y="424602"/>
                  </a:lnTo>
                  <a:lnTo>
                    <a:pt x="981764" y="424602"/>
                  </a:lnTo>
                  <a:lnTo>
                    <a:pt x="966578" y="435594"/>
                  </a:lnTo>
                  <a:lnTo>
                    <a:pt x="989358" y="435594"/>
                  </a:lnTo>
                  <a:lnTo>
                    <a:pt x="985570" y="446587"/>
                  </a:lnTo>
                  <a:lnTo>
                    <a:pt x="987464" y="446587"/>
                  </a:lnTo>
                  <a:lnTo>
                    <a:pt x="989358" y="448802"/>
                  </a:lnTo>
                  <a:lnTo>
                    <a:pt x="995058" y="444392"/>
                  </a:lnTo>
                  <a:lnTo>
                    <a:pt x="993164" y="453190"/>
                  </a:lnTo>
                  <a:lnTo>
                    <a:pt x="1017838" y="435594"/>
                  </a:lnTo>
                  <a:lnTo>
                    <a:pt x="1019750" y="442198"/>
                  </a:lnTo>
                  <a:lnTo>
                    <a:pt x="1033025" y="431185"/>
                  </a:lnTo>
                  <a:lnTo>
                    <a:pt x="1034937" y="424602"/>
                  </a:lnTo>
                  <a:lnTo>
                    <a:pt x="1040637" y="424602"/>
                  </a:lnTo>
                  <a:lnTo>
                    <a:pt x="1050124" y="404791"/>
                  </a:lnTo>
                  <a:lnTo>
                    <a:pt x="1050124" y="411395"/>
                  </a:lnTo>
                  <a:lnTo>
                    <a:pt x="1053911" y="415805"/>
                  </a:lnTo>
                  <a:lnTo>
                    <a:pt x="1057717" y="415805"/>
                  </a:lnTo>
                  <a:lnTo>
                    <a:pt x="1059611" y="420193"/>
                  </a:lnTo>
                  <a:lnTo>
                    <a:pt x="1055824" y="422387"/>
                  </a:lnTo>
                  <a:lnTo>
                    <a:pt x="1059611" y="428991"/>
                  </a:lnTo>
                  <a:lnTo>
                    <a:pt x="1052018" y="431185"/>
                  </a:lnTo>
                  <a:lnTo>
                    <a:pt x="1063417" y="431185"/>
                  </a:lnTo>
                  <a:lnTo>
                    <a:pt x="1059611" y="433400"/>
                  </a:lnTo>
                  <a:lnTo>
                    <a:pt x="1063417" y="440004"/>
                  </a:lnTo>
                  <a:lnTo>
                    <a:pt x="1052018" y="444392"/>
                  </a:lnTo>
                  <a:lnTo>
                    <a:pt x="1067204" y="442198"/>
                  </a:lnTo>
                  <a:lnTo>
                    <a:pt x="1053911" y="450996"/>
                  </a:lnTo>
                  <a:lnTo>
                    <a:pt x="1065311" y="448802"/>
                  </a:lnTo>
                  <a:lnTo>
                    <a:pt x="1071010" y="455384"/>
                  </a:lnTo>
                  <a:lnTo>
                    <a:pt x="1059611" y="461988"/>
                  </a:lnTo>
                  <a:lnTo>
                    <a:pt x="1071010" y="475196"/>
                  </a:lnTo>
                  <a:lnTo>
                    <a:pt x="1055824" y="477390"/>
                  </a:lnTo>
                  <a:lnTo>
                    <a:pt x="1063417" y="481800"/>
                  </a:lnTo>
                  <a:lnTo>
                    <a:pt x="1059611" y="483994"/>
                  </a:lnTo>
                  <a:lnTo>
                    <a:pt x="1067204" y="486188"/>
                  </a:lnTo>
                  <a:lnTo>
                    <a:pt x="1061523" y="488404"/>
                  </a:lnTo>
                  <a:lnTo>
                    <a:pt x="1067204" y="488404"/>
                  </a:lnTo>
                  <a:lnTo>
                    <a:pt x="1063417" y="492792"/>
                  </a:lnTo>
                  <a:lnTo>
                    <a:pt x="1072904" y="494986"/>
                  </a:lnTo>
                  <a:lnTo>
                    <a:pt x="1074798" y="499396"/>
                  </a:lnTo>
                  <a:lnTo>
                    <a:pt x="1076710" y="497202"/>
                  </a:lnTo>
                  <a:lnTo>
                    <a:pt x="1076710" y="505999"/>
                  </a:lnTo>
                  <a:lnTo>
                    <a:pt x="1069117" y="512603"/>
                  </a:lnTo>
                  <a:lnTo>
                    <a:pt x="1080497" y="508194"/>
                  </a:lnTo>
                  <a:lnTo>
                    <a:pt x="1086197" y="510388"/>
                  </a:lnTo>
                  <a:lnTo>
                    <a:pt x="1076710" y="516991"/>
                  </a:lnTo>
                  <a:lnTo>
                    <a:pt x="1088091" y="510388"/>
                  </a:lnTo>
                  <a:lnTo>
                    <a:pt x="1097597" y="519186"/>
                  </a:lnTo>
                  <a:lnTo>
                    <a:pt x="1105190" y="516991"/>
                  </a:lnTo>
                  <a:lnTo>
                    <a:pt x="1105190" y="527984"/>
                  </a:lnTo>
                  <a:lnTo>
                    <a:pt x="1061523" y="543385"/>
                  </a:lnTo>
                  <a:lnTo>
                    <a:pt x="1065311" y="545601"/>
                  </a:lnTo>
                  <a:lnTo>
                    <a:pt x="1059611" y="549989"/>
                  </a:lnTo>
                  <a:lnTo>
                    <a:pt x="1099490" y="532393"/>
                  </a:lnTo>
                  <a:lnTo>
                    <a:pt x="1108977" y="534587"/>
                  </a:lnTo>
                  <a:lnTo>
                    <a:pt x="1101384" y="543385"/>
                  </a:lnTo>
                  <a:lnTo>
                    <a:pt x="1103296" y="545601"/>
                  </a:lnTo>
                  <a:lnTo>
                    <a:pt x="1118483" y="541191"/>
                  </a:lnTo>
                  <a:lnTo>
                    <a:pt x="1124183" y="547795"/>
                  </a:lnTo>
                  <a:lnTo>
                    <a:pt x="1120377" y="561003"/>
                  </a:lnTo>
                  <a:lnTo>
                    <a:pt x="1112783" y="565391"/>
                  </a:lnTo>
                  <a:lnTo>
                    <a:pt x="1116571" y="569801"/>
                  </a:lnTo>
                  <a:lnTo>
                    <a:pt x="1101384" y="585202"/>
                  </a:lnTo>
                  <a:lnTo>
                    <a:pt x="871632" y="653392"/>
                  </a:lnTo>
                  <a:lnTo>
                    <a:pt x="881138" y="668794"/>
                  </a:lnTo>
                  <a:lnTo>
                    <a:pt x="791892" y="728185"/>
                  </a:lnTo>
                  <a:lnTo>
                    <a:pt x="926698" y="644594"/>
                  </a:lnTo>
                  <a:lnTo>
                    <a:pt x="968471" y="644594"/>
                  </a:lnTo>
                  <a:lnTo>
                    <a:pt x="955178" y="662190"/>
                  </a:lnTo>
                  <a:lnTo>
                    <a:pt x="932398" y="662190"/>
                  </a:lnTo>
                  <a:lnTo>
                    <a:pt x="949478" y="668794"/>
                  </a:lnTo>
                  <a:lnTo>
                    <a:pt x="955995" y="666900"/>
                  </a:lnTo>
                  <a:lnTo>
                    <a:pt x="960878" y="668794"/>
                  </a:lnTo>
                  <a:lnTo>
                    <a:pt x="947585" y="682001"/>
                  </a:lnTo>
                  <a:lnTo>
                    <a:pt x="953284" y="684195"/>
                  </a:lnTo>
                  <a:lnTo>
                    <a:pt x="953284" y="697381"/>
                  </a:lnTo>
                  <a:lnTo>
                    <a:pt x="962772" y="703985"/>
                  </a:lnTo>
                  <a:lnTo>
                    <a:pt x="958984" y="706201"/>
                  </a:lnTo>
                  <a:lnTo>
                    <a:pt x="977977" y="712783"/>
                  </a:lnTo>
                  <a:lnTo>
                    <a:pt x="976065" y="714999"/>
                  </a:lnTo>
                  <a:lnTo>
                    <a:pt x="989358" y="708395"/>
                  </a:lnTo>
                  <a:lnTo>
                    <a:pt x="995058" y="712783"/>
                  </a:lnTo>
                  <a:lnTo>
                    <a:pt x="995058" y="719387"/>
                  </a:lnTo>
                  <a:lnTo>
                    <a:pt x="995058" y="723797"/>
                  </a:lnTo>
                  <a:lnTo>
                    <a:pt x="951391" y="736983"/>
                  </a:lnTo>
                  <a:lnTo>
                    <a:pt x="949478" y="741392"/>
                  </a:lnTo>
                  <a:lnTo>
                    <a:pt x="949478" y="739198"/>
                  </a:lnTo>
                  <a:lnTo>
                    <a:pt x="920998" y="761183"/>
                  </a:lnTo>
                  <a:lnTo>
                    <a:pt x="915317" y="756794"/>
                  </a:lnTo>
                  <a:lnTo>
                    <a:pt x="922911" y="739198"/>
                  </a:lnTo>
                  <a:lnTo>
                    <a:pt x="926698" y="736983"/>
                  </a:lnTo>
                  <a:lnTo>
                    <a:pt x="949478" y="721581"/>
                  </a:lnTo>
                  <a:lnTo>
                    <a:pt x="951391" y="721581"/>
                  </a:lnTo>
                  <a:lnTo>
                    <a:pt x="951391" y="728185"/>
                  </a:lnTo>
                  <a:lnTo>
                    <a:pt x="966578" y="719387"/>
                  </a:lnTo>
                  <a:lnTo>
                    <a:pt x="941885" y="719387"/>
                  </a:lnTo>
                  <a:lnTo>
                    <a:pt x="955178" y="710589"/>
                  </a:lnTo>
                  <a:lnTo>
                    <a:pt x="949478" y="708395"/>
                  </a:lnTo>
                  <a:lnTo>
                    <a:pt x="924804" y="721581"/>
                  </a:lnTo>
                  <a:lnTo>
                    <a:pt x="926698" y="719387"/>
                  </a:lnTo>
                  <a:lnTo>
                    <a:pt x="907705" y="723797"/>
                  </a:lnTo>
                  <a:lnTo>
                    <a:pt x="900112" y="736983"/>
                  </a:lnTo>
                  <a:lnTo>
                    <a:pt x="888731" y="743587"/>
                  </a:lnTo>
                  <a:lnTo>
                    <a:pt x="883031" y="739198"/>
                  </a:lnTo>
                  <a:lnTo>
                    <a:pt x="881138" y="745781"/>
                  </a:lnTo>
                  <a:lnTo>
                    <a:pt x="877332" y="743587"/>
                  </a:lnTo>
                  <a:lnTo>
                    <a:pt x="879225" y="741392"/>
                  </a:lnTo>
                  <a:lnTo>
                    <a:pt x="879225" y="739198"/>
                  </a:lnTo>
                  <a:lnTo>
                    <a:pt x="864039" y="752385"/>
                  </a:lnTo>
                  <a:lnTo>
                    <a:pt x="862145" y="754600"/>
                  </a:lnTo>
                  <a:lnTo>
                    <a:pt x="862145" y="750190"/>
                  </a:lnTo>
                  <a:lnTo>
                    <a:pt x="860251" y="754600"/>
                  </a:lnTo>
                  <a:lnTo>
                    <a:pt x="860251" y="752385"/>
                  </a:lnTo>
                  <a:lnTo>
                    <a:pt x="858339" y="756794"/>
                  </a:lnTo>
                  <a:lnTo>
                    <a:pt x="856445" y="754600"/>
                  </a:lnTo>
                  <a:lnTo>
                    <a:pt x="831771" y="787598"/>
                  </a:lnTo>
                  <a:lnTo>
                    <a:pt x="837452" y="798590"/>
                  </a:lnTo>
                  <a:lnTo>
                    <a:pt x="841258" y="791986"/>
                  </a:lnTo>
                  <a:lnTo>
                    <a:pt x="843152" y="800784"/>
                  </a:lnTo>
                  <a:lnTo>
                    <a:pt x="831771" y="803000"/>
                  </a:lnTo>
                  <a:lnTo>
                    <a:pt x="833665" y="800784"/>
                  </a:lnTo>
                  <a:lnTo>
                    <a:pt x="824159" y="805194"/>
                  </a:lnTo>
                  <a:lnTo>
                    <a:pt x="826071" y="798590"/>
                  </a:lnTo>
                  <a:lnTo>
                    <a:pt x="824159" y="800784"/>
                  </a:lnTo>
                  <a:lnTo>
                    <a:pt x="822265" y="798590"/>
                  </a:lnTo>
                  <a:lnTo>
                    <a:pt x="776705" y="820595"/>
                  </a:lnTo>
                  <a:lnTo>
                    <a:pt x="778599" y="809582"/>
                  </a:lnTo>
                  <a:lnTo>
                    <a:pt x="772899" y="822789"/>
                  </a:lnTo>
                  <a:lnTo>
                    <a:pt x="774793" y="827199"/>
                  </a:lnTo>
                  <a:lnTo>
                    <a:pt x="771005" y="835997"/>
                  </a:lnTo>
                  <a:lnTo>
                    <a:pt x="750119" y="857981"/>
                  </a:lnTo>
                  <a:lnTo>
                    <a:pt x="744419" y="846989"/>
                  </a:lnTo>
                  <a:lnTo>
                    <a:pt x="744419" y="871189"/>
                  </a:lnTo>
                  <a:lnTo>
                    <a:pt x="725426" y="899798"/>
                  </a:lnTo>
                  <a:lnTo>
                    <a:pt x="733020" y="879987"/>
                  </a:lnTo>
                  <a:lnTo>
                    <a:pt x="731126" y="879987"/>
                  </a:lnTo>
                  <a:lnTo>
                    <a:pt x="731126" y="875599"/>
                  </a:lnTo>
                  <a:lnTo>
                    <a:pt x="733020" y="871189"/>
                  </a:lnTo>
                  <a:lnTo>
                    <a:pt x="733020" y="866779"/>
                  </a:lnTo>
                  <a:lnTo>
                    <a:pt x="727338" y="864585"/>
                  </a:lnTo>
                  <a:lnTo>
                    <a:pt x="733020" y="855787"/>
                  </a:lnTo>
                  <a:lnTo>
                    <a:pt x="731126" y="855787"/>
                  </a:lnTo>
                  <a:lnTo>
                    <a:pt x="738719" y="849183"/>
                  </a:lnTo>
                  <a:lnTo>
                    <a:pt x="736826" y="849183"/>
                  </a:lnTo>
                  <a:lnTo>
                    <a:pt x="738719" y="846989"/>
                  </a:lnTo>
                  <a:lnTo>
                    <a:pt x="738719" y="844795"/>
                  </a:lnTo>
                  <a:lnTo>
                    <a:pt x="733020" y="849183"/>
                  </a:lnTo>
                  <a:lnTo>
                    <a:pt x="733020" y="846989"/>
                  </a:lnTo>
                  <a:lnTo>
                    <a:pt x="731126" y="851399"/>
                  </a:lnTo>
                  <a:lnTo>
                    <a:pt x="731126" y="849183"/>
                  </a:lnTo>
                  <a:lnTo>
                    <a:pt x="727338" y="851399"/>
                  </a:lnTo>
                  <a:lnTo>
                    <a:pt x="725426" y="871189"/>
                  </a:lnTo>
                  <a:lnTo>
                    <a:pt x="721639" y="866779"/>
                  </a:lnTo>
                  <a:lnTo>
                    <a:pt x="723532" y="877793"/>
                  </a:lnTo>
                  <a:lnTo>
                    <a:pt x="717833" y="871189"/>
                  </a:lnTo>
                  <a:lnTo>
                    <a:pt x="715939" y="873383"/>
                  </a:lnTo>
                  <a:lnTo>
                    <a:pt x="715939" y="868995"/>
                  </a:lnTo>
                  <a:lnTo>
                    <a:pt x="712133" y="871189"/>
                  </a:lnTo>
                  <a:lnTo>
                    <a:pt x="717833" y="860197"/>
                  </a:lnTo>
                  <a:lnTo>
                    <a:pt x="710239" y="871189"/>
                  </a:lnTo>
                  <a:lnTo>
                    <a:pt x="721639" y="877793"/>
                  </a:lnTo>
                  <a:lnTo>
                    <a:pt x="721639" y="886591"/>
                  </a:lnTo>
                  <a:lnTo>
                    <a:pt x="712133" y="875599"/>
                  </a:lnTo>
                  <a:lnTo>
                    <a:pt x="721639" y="888785"/>
                  </a:lnTo>
                  <a:lnTo>
                    <a:pt x="719726" y="890979"/>
                  </a:lnTo>
                  <a:lnTo>
                    <a:pt x="714045" y="890979"/>
                  </a:lnTo>
                  <a:lnTo>
                    <a:pt x="715939" y="901992"/>
                  </a:lnTo>
                  <a:lnTo>
                    <a:pt x="714045" y="897583"/>
                  </a:lnTo>
                  <a:lnTo>
                    <a:pt x="706452" y="895389"/>
                  </a:lnTo>
                  <a:lnTo>
                    <a:pt x="715939" y="901992"/>
                  </a:lnTo>
                  <a:lnTo>
                    <a:pt x="719726" y="904186"/>
                  </a:lnTo>
                  <a:lnTo>
                    <a:pt x="721639" y="915179"/>
                  </a:lnTo>
                  <a:lnTo>
                    <a:pt x="721639" y="921782"/>
                  </a:lnTo>
                  <a:lnTo>
                    <a:pt x="717833" y="919588"/>
                  </a:lnTo>
                  <a:lnTo>
                    <a:pt x="715939" y="921782"/>
                  </a:lnTo>
                  <a:lnTo>
                    <a:pt x="708346" y="919588"/>
                  </a:lnTo>
                  <a:lnTo>
                    <a:pt x="706452" y="926192"/>
                  </a:lnTo>
                  <a:lnTo>
                    <a:pt x="715939" y="932796"/>
                  </a:lnTo>
                  <a:lnTo>
                    <a:pt x="721639" y="926192"/>
                  </a:lnTo>
                  <a:lnTo>
                    <a:pt x="719726" y="932796"/>
                  </a:lnTo>
                  <a:lnTo>
                    <a:pt x="698840" y="934990"/>
                  </a:lnTo>
                  <a:lnTo>
                    <a:pt x="704540" y="943788"/>
                  </a:lnTo>
                  <a:lnTo>
                    <a:pt x="696946" y="943788"/>
                  </a:lnTo>
                  <a:lnTo>
                    <a:pt x="706452" y="948198"/>
                  </a:lnTo>
                  <a:lnTo>
                    <a:pt x="689353" y="952586"/>
                  </a:lnTo>
                  <a:lnTo>
                    <a:pt x="677953" y="970182"/>
                  </a:lnTo>
                  <a:lnTo>
                    <a:pt x="677953" y="965793"/>
                  </a:lnTo>
                  <a:lnTo>
                    <a:pt x="653279" y="985583"/>
                  </a:lnTo>
                  <a:lnTo>
                    <a:pt x="653279" y="983389"/>
                  </a:lnTo>
                  <a:lnTo>
                    <a:pt x="626693" y="1003179"/>
                  </a:lnTo>
                  <a:lnTo>
                    <a:pt x="626693" y="1005395"/>
                  </a:lnTo>
                  <a:lnTo>
                    <a:pt x="624799" y="1007589"/>
                  </a:lnTo>
                  <a:lnTo>
                    <a:pt x="624799" y="1003179"/>
                  </a:lnTo>
                  <a:lnTo>
                    <a:pt x="613400" y="1025185"/>
                  </a:lnTo>
                  <a:lnTo>
                    <a:pt x="609613" y="1027379"/>
                  </a:lnTo>
                  <a:lnTo>
                    <a:pt x="611506" y="1091180"/>
                  </a:lnTo>
                  <a:lnTo>
                    <a:pt x="608016" y="1095224"/>
                  </a:lnTo>
                  <a:lnTo>
                    <a:pt x="609538" y="1148464"/>
                  </a:lnTo>
                  <a:lnTo>
                    <a:pt x="598213" y="1163779"/>
                  </a:lnTo>
                  <a:lnTo>
                    <a:pt x="594407" y="1163779"/>
                  </a:lnTo>
                  <a:lnTo>
                    <a:pt x="571627" y="1113186"/>
                  </a:lnTo>
                  <a:lnTo>
                    <a:pt x="579220" y="1104388"/>
                  </a:lnTo>
                  <a:lnTo>
                    <a:pt x="575433" y="1102194"/>
                  </a:lnTo>
                  <a:lnTo>
                    <a:pt x="571627" y="1108776"/>
                  </a:lnTo>
                  <a:lnTo>
                    <a:pt x="577327" y="1080188"/>
                  </a:lnTo>
                  <a:lnTo>
                    <a:pt x="567839" y="1064786"/>
                  </a:lnTo>
                  <a:lnTo>
                    <a:pt x="538431" y="1062657"/>
                  </a:lnTo>
                  <a:lnTo>
                    <a:pt x="535553" y="1055988"/>
                  </a:lnTo>
                  <a:lnTo>
                    <a:pt x="537447" y="1051579"/>
                  </a:lnTo>
                  <a:lnTo>
                    <a:pt x="524154" y="1049385"/>
                  </a:lnTo>
                  <a:lnTo>
                    <a:pt x="510861" y="1051579"/>
                  </a:lnTo>
                  <a:lnTo>
                    <a:pt x="516561" y="1044996"/>
                  </a:lnTo>
                  <a:lnTo>
                    <a:pt x="507073" y="1051579"/>
                  </a:lnTo>
                  <a:lnTo>
                    <a:pt x="507073" y="1049385"/>
                  </a:lnTo>
                  <a:lnTo>
                    <a:pt x="497586" y="1053794"/>
                  </a:lnTo>
                  <a:lnTo>
                    <a:pt x="499480" y="1042781"/>
                  </a:lnTo>
                  <a:lnTo>
                    <a:pt x="457707" y="1055988"/>
                  </a:lnTo>
                  <a:lnTo>
                    <a:pt x="471000" y="1053794"/>
                  </a:lnTo>
                  <a:lnTo>
                    <a:pt x="469088" y="1060377"/>
                  </a:lnTo>
                  <a:lnTo>
                    <a:pt x="474788" y="1055988"/>
                  </a:lnTo>
                  <a:lnTo>
                    <a:pt x="467194" y="1069196"/>
                  </a:lnTo>
                  <a:lnTo>
                    <a:pt x="472894" y="1080188"/>
                  </a:lnTo>
                  <a:lnTo>
                    <a:pt x="469088" y="1080188"/>
                  </a:lnTo>
                  <a:lnTo>
                    <a:pt x="459601" y="1069196"/>
                  </a:lnTo>
                  <a:lnTo>
                    <a:pt x="455813" y="1077994"/>
                  </a:lnTo>
                  <a:lnTo>
                    <a:pt x="440608" y="1073584"/>
                  </a:lnTo>
                  <a:lnTo>
                    <a:pt x="442520" y="1073584"/>
                  </a:lnTo>
                  <a:lnTo>
                    <a:pt x="442520" y="1066980"/>
                  </a:lnTo>
                  <a:lnTo>
                    <a:pt x="433014" y="1062592"/>
                  </a:lnTo>
                  <a:lnTo>
                    <a:pt x="429227" y="1066980"/>
                  </a:lnTo>
                  <a:lnTo>
                    <a:pt x="402641" y="1058183"/>
                  </a:lnTo>
                  <a:lnTo>
                    <a:pt x="383648" y="1071390"/>
                  </a:lnTo>
                  <a:lnTo>
                    <a:pt x="389348" y="1066980"/>
                  </a:lnTo>
                  <a:lnTo>
                    <a:pt x="385542" y="1066980"/>
                  </a:lnTo>
                  <a:lnTo>
                    <a:pt x="385542" y="1062592"/>
                  </a:lnTo>
                  <a:lnTo>
                    <a:pt x="381754" y="1069196"/>
                  </a:lnTo>
                  <a:lnTo>
                    <a:pt x="381754" y="1073584"/>
                  </a:lnTo>
                  <a:lnTo>
                    <a:pt x="360868" y="1088986"/>
                  </a:lnTo>
                  <a:lnTo>
                    <a:pt x="351381" y="1086792"/>
                  </a:lnTo>
                  <a:lnTo>
                    <a:pt x="353274" y="1091180"/>
                  </a:lnTo>
                  <a:lnTo>
                    <a:pt x="347575" y="1093396"/>
                  </a:lnTo>
                  <a:lnTo>
                    <a:pt x="343769" y="1097784"/>
                  </a:lnTo>
                  <a:lnTo>
                    <a:pt x="339981" y="1099978"/>
                  </a:lnTo>
                  <a:lnTo>
                    <a:pt x="341875" y="1099978"/>
                  </a:lnTo>
                  <a:lnTo>
                    <a:pt x="336175" y="1104388"/>
                  </a:lnTo>
                  <a:lnTo>
                    <a:pt x="336175" y="1108776"/>
                  </a:lnTo>
                  <a:lnTo>
                    <a:pt x="326688" y="1113186"/>
                  </a:lnTo>
                  <a:lnTo>
                    <a:pt x="330494" y="1121984"/>
                  </a:lnTo>
                  <a:lnTo>
                    <a:pt x="311501" y="1247392"/>
                  </a:lnTo>
                  <a:lnTo>
                    <a:pt x="307695" y="1234184"/>
                  </a:lnTo>
                  <a:lnTo>
                    <a:pt x="311501" y="1251780"/>
                  </a:lnTo>
                  <a:lnTo>
                    <a:pt x="311501" y="1247392"/>
                  </a:lnTo>
                  <a:lnTo>
                    <a:pt x="332388" y="1306783"/>
                  </a:lnTo>
                  <a:lnTo>
                    <a:pt x="328582" y="1304589"/>
                  </a:lnTo>
                  <a:lnTo>
                    <a:pt x="334281" y="1308977"/>
                  </a:lnTo>
                  <a:lnTo>
                    <a:pt x="332388" y="1306783"/>
                  </a:lnTo>
                  <a:lnTo>
                    <a:pt x="349468" y="1317775"/>
                  </a:lnTo>
                  <a:lnTo>
                    <a:pt x="404534" y="1311193"/>
                  </a:lnTo>
                  <a:lnTo>
                    <a:pt x="406428" y="1304589"/>
                  </a:lnTo>
                  <a:lnTo>
                    <a:pt x="402641" y="1304589"/>
                  </a:lnTo>
                  <a:lnTo>
                    <a:pt x="414040" y="1295791"/>
                  </a:lnTo>
                  <a:lnTo>
                    <a:pt x="431121" y="1253974"/>
                  </a:lnTo>
                  <a:lnTo>
                    <a:pt x="478594" y="1247392"/>
                  </a:lnTo>
                  <a:lnTo>
                    <a:pt x="480487" y="1264988"/>
                  </a:lnTo>
                  <a:lnTo>
                    <a:pt x="472894" y="1282584"/>
                  </a:lnTo>
                  <a:lnTo>
                    <a:pt x="472894" y="1289187"/>
                  </a:lnTo>
                  <a:lnTo>
                    <a:pt x="467194" y="1295791"/>
                  </a:lnTo>
                  <a:lnTo>
                    <a:pt x="471000" y="1293576"/>
                  </a:lnTo>
                  <a:lnTo>
                    <a:pt x="461494" y="1317775"/>
                  </a:lnTo>
                  <a:lnTo>
                    <a:pt x="459601" y="1304589"/>
                  </a:lnTo>
                  <a:lnTo>
                    <a:pt x="453901" y="1315581"/>
                  </a:lnTo>
                  <a:lnTo>
                    <a:pt x="452007" y="1350773"/>
                  </a:lnTo>
                  <a:lnTo>
                    <a:pt x="438714" y="1368390"/>
                  </a:lnTo>
                  <a:lnTo>
                    <a:pt x="512773" y="1370584"/>
                  </a:lnTo>
                  <a:lnTo>
                    <a:pt x="524154" y="1381576"/>
                  </a:lnTo>
                  <a:lnTo>
                    <a:pt x="518473" y="1379382"/>
                  </a:lnTo>
                  <a:lnTo>
                    <a:pt x="526066" y="1383792"/>
                  </a:lnTo>
                  <a:lnTo>
                    <a:pt x="529854" y="1392590"/>
                  </a:lnTo>
                  <a:lnTo>
                    <a:pt x="522260" y="1445378"/>
                  </a:lnTo>
                  <a:lnTo>
                    <a:pt x="522260" y="1440989"/>
                  </a:lnTo>
                  <a:lnTo>
                    <a:pt x="520367" y="1456391"/>
                  </a:lnTo>
                  <a:lnTo>
                    <a:pt x="518473" y="1454175"/>
                  </a:lnTo>
                  <a:lnTo>
                    <a:pt x="514667" y="1471771"/>
                  </a:lnTo>
                  <a:lnTo>
                    <a:pt x="546953" y="1524580"/>
                  </a:lnTo>
                  <a:lnTo>
                    <a:pt x="545041" y="1520171"/>
                  </a:lnTo>
                  <a:lnTo>
                    <a:pt x="564033" y="1524580"/>
                  </a:lnTo>
                  <a:lnTo>
                    <a:pt x="583026" y="1511373"/>
                  </a:lnTo>
                  <a:lnTo>
                    <a:pt x="600107" y="1513588"/>
                  </a:lnTo>
                  <a:lnTo>
                    <a:pt x="628587" y="1546586"/>
                  </a:lnTo>
                  <a:lnTo>
                    <a:pt x="630499" y="1531184"/>
                  </a:lnTo>
                  <a:lnTo>
                    <a:pt x="647580" y="1513588"/>
                  </a:lnTo>
                  <a:lnTo>
                    <a:pt x="653279" y="1495971"/>
                  </a:lnTo>
                  <a:lnTo>
                    <a:pt x="651386" y="1498187"/>
                  </a:lnTo>
                  <a:lnTo>
                    <a:pt x="666572" y="1476181"/>
                  </a:lnTo>
                  <a:lnTo>
                    <a:pt x="674166" y="1478375"/>
                  </a:lnTo>
                  <a:lnTo>
                    <a:pt x="674166" y="1482785"/>
                  </a:lnTo>
                  <a:lnTo>
                    <a:pt x="723532" y="1447572"/>
                  </a:lnTo>
                  <a:lnTo>
                    <a:pt x="727338" y="1458585"/>
                  </a:lnTo>
                  <a:lnTo>
                    <a:pt x="715939" y="1465189"/>
                  </a:lnTo>
                  <a:lnTo>
                    <a:pt x="719726" y="1478375"/>
                  </a:lnTo>
                  <a:lnTo>
                    <a:pt x="717833" y="1478375"/>
                  </a:lnTo>
                  <a:lnTo>
                    <a:pt x="719726" y="1489389"/>
                  </a:lnTo>
                  <a:lnTo>
                    <a:pt x="714045" y="1498187"/>
                  </a:lnTo>
                  <a:lnTo>
                    <a:pt x="715939" y="1513588"/>
                  </a:lnTo>
                  <a:lnTo>
                    <a:pt x="723532" y="1520171"/>
                  </a:lnTo>
                  <a:lnTo>
                    <a:pt x="729232" y="1506985"/>
                  </a:lnTo>
                  <a:lnTo>
                    <a:pt x="721639" y="1489389"/>
                  </a:lnTo>
                  <a:lnTo>
                    <a:pt x="725426" y="1478375"/>
                  </a:lnTo>
                  <a:lnTo>
                    <a:pt x="752012" y="1465189"/>
                  </a:lnTo>
                  <a:lnTo>
                    <a:pt x="744419" y="1456391"/>
                  </a:lnTo>
                  <a:lnTo>
                    <a:pt x="752012" y="1456391"/>
                  </a:lnTo>
                  <a:lnTo>
                    <a:pt x="757712" y="1467383"/>
                  </a:lnTo>
                  <a:lnTo>
                    <a:pt x="772899" y="1473987"/>
                  </a:lnTo>
                  <a:lnTo>
                    <a:pt x="776705" y="1487173"/>
                  </a:lnTo>
                  <a:lnTo>
                    <a:pt x="812778" y="1487173"/>
                  </a:lnTo>
                  <a:lnTo>
                    <a:pt x="816566" y="1493777"/>
                  </a:lnTo>
                  <a:lnTo>
                    <a:pt x="824159" y="1498187"/>
                  </a:lnTo>
                  <a:lnTo>
                    <a:pt x="852658" y="1489389"/>
                  </a:lnTo>
                  <a:lnTo>
                    <a:pt x="843152" y="1489389"/>
                  </a:lnTo>
                  <a:lnTo>
                    <a:pt x="843152" y="1487173"/>
                  </a:lnTo>
                  <a:lnTo>
                    <a:pt x="883031" y="1484979"/>
                  </a:lnTo>
                  <a:lnTo>
                    <a:pt x="865932" y="1489389"/>
                  </a:lnTo>
                  <a:lnTo>
                    <a:pt x="867845" y="1498187"/>
                  </a:lnTo>
                  <a:lnTo>
                    <a:pt x="871632" y="1495971"/>
                  </a:lnTo>
                  <a:lnTo>
                    <a:pt x="875438" y="1504790"/>
                  </a:lnTo>
                  <a:lnTo>
                    <a:pt x="877332" y="1502575"/>
                  </a:lnTo>
                  <a:lnTo>
                    <a:pt x="884925" y="1509179"/>
                  </a:lnTo>
                  <a:lnTo>
                    <a:pt x="884925" y="1504790"/>
                  </a:lnTo>
                  <a:lnTo>
                    <a:pt x="886819" y="1502575"/>
                  </a:lnTo>
                  <a:lnTo>
                    <a:pt x="896325" y="1509179"/>
                  </a:lnTo>
                  <a:lnTo>
                    <a:pt x="898218" y="1517977"/>
                  </a:lnTo>
                  <a:lnTo>
                    <a:pt x="894431" y="1524580"/>
                  </a:lnTo>
                  <a:lnTo>
                    <a:pt x="886819" y="1531184"/>
                  </a:lnTo>
                  <a:lnTo>
                    <a:pt x="913405" y="1533378"/>
                  </a:lnTo>
                  <a:lnTo>
                    <a:pt x="936204" y="1555384"/>
                  </a:lnTo>
                  <a:lnTo>
                    <a:pt x="934292" y="1579584"/>
                  </a:lnTo>
                  <a:lnTo>
                    <a:pt x="939991" y="1568570"/>
                  </a:lnTo>
                  <a:lnTo>
                    <a:pt x="958984" y="1586187"/>
                  </a:lnTo>
                  <a:lnTo>
                    <a:pt x="958984" y="1599374"/>
                  </a:lnTo>
                  <a:lnTo>
                    <a:pt x="964684" y="1590576"/>
                  </a:lnTo>
                  <a:lnTo>
                    <a:pt x="979871" y="1594985"/>
                  </a:lnTo>
                  <a:lnTo>
                    <a:pt x="998864" y="1588382"/>
                  </a:lnTo>
                  <a:lnTo>
                    <a:pt x="1010244" y="1603783"/>
                  </a:lnTo>
                  <a:lnTo>
                    <a:pt x="1014050" y="1594985"/>
                  </a:lnTo>
                  <a:lnTo>
                    <a:pt x="1040637" y="1616969"/>
                  </a:lnTo>
                  <a:lnTo>
                    <a:pt x="1042530" y="1614775"/>
                  </a:lnTo>
                  <a:lnTo>
                    <a:pt x="1046318" y="1625789"/>
                  </a:lnTo>
                  <a:lnTo>
                    <a:pt x="1050124" y="1621379"/>
                  </a:lnTo>
                  <a:lnTo>
                    <a:pt x="1080497" y="1693978"/>
                  </a:lnTo>
                  <a:lnTo>
                    <a:pt x="1033025" y="1755585"/>
                  </a:lnTo>
                  <a:lnTo>
                    <a:pt x="1046318" y="1755585"/>
                  </a:lnTo>
                  <a:lnTo>
                    <a:pt x="1057717" y="1746787"/>
                  </a:lnTo>
                  <a:lnTo>
                    <a:pt x="1063417" y="1748981"/>
                  </a:lnTo>
                  <a:lnTo>
                    <a:pt x="1071010" y="1766577"/>
                  </a:lnTo>
                  <a:lnTo>
                    <a:pt x="1090003" y="1759973"/>
                  </a:lnTo>
                  <a:lnTo>
                    <a:pt x="1084303" y="1779785"/>
                  </a:lnTo>
                  <a:lnTo>
                    <a:pt x="1112783" y="1737968"/>
                  </a:lnTo>
                  <a:lnTo>
                    <a:pt x="1167850" y="1759973"/>
                  </a:lnTo>
                  <a:lnTo>
                    <a:pt x="1167850" y="1770987"/>
                  </a:lnTo>
                  <a:lnTo>
                    <a:pt x="1169743" y="1777569"/>
                  </a:lnTo>
                  <a:lnTo>
                    <a:pt x="1167850" y="1792971"/>
                  </a:lnTo>
                  <a:lnTo>
                    <a:pt x="1175443" y="1775375"/>
                  </a:lnTo>
                  <a:lnTo>
                    <a:pt x="1177337" y="1784173"/>
                  </a:lnTo>
                  <a:lnTo>
                    <a:pt x="1181143" y="1779785"/>
                  </a:lnTo>
                  <a:lnTo>
                    <a:pt x="1323543" y="1836982"/>
                  </a:lnTo>
                  <a:lnTo>
                    <a:pt x="1334942" y="1874368"/>
                  </a:lnTo>
                  <a:lnTo>
                    <a:pt x="1295063" y="1973382"/>
                  </a:lnTo>
                  <a:lnTo>
                    <a:pt x="1295063" y="1968973"/>
                  </a:lnTo>
                  <a:lnTo>
                    <a:pt x="1277982" y="2008574"/>
                  </a:lnTo>
                  <a:lnTo>
                    <a:pt x="1274176" y="2001970"/>
                  </a:lnTo>
                  <a:lnTo>
                    <a:pt x="1270389" y="2004164"/>
                  </a:lnTo>
                  <a:lnTo>
                    <a:pt x="1270389" y="2030580"/>
                  </a:lnTo>
                  <a:lnTo>
                    <a:pt x="1245696" y="2206581"/>
                  </a:lnTo>
                  <a:lnTo>
                    <a:pt x="1230509" y="2217573"/>
                  </a:lnTo>
                  <a:lnTo>
                    <a:pt x="1228616" y="2228565"/>
                  </a:lnTo>
                  <a:lnTo>
                    <a:pt x="1215322" y="2230781"/>
                  </a:lnTo>
                  <a:lnTo>
                    <a:pt x="1211516" y="2224177"/>
                  </a:lnTo>
                  <a:lnTo>
                    <a:pt x="1209623" y="2228565"/>
                  </a:lnTo>
                  <a:lnTo>
                    <a:pt x="1202029" y="2230781"/>
                  </a:lnTo>
                  <a:lnTo>
                    <a:pt x="1129864" y="2283569"/>
                  </a:lnTo>
                  <a:lnTo>
                    <a:pt x="1131776" y="2281374"/>
                  </a:lnTo>
                  <a:lnTo>
                    <a:pt x="1122271" y="2283569"/>
                  </a:lnTo>
                  <a:lnTo>
                    <a:pt x="1127970" y="2320976"/>
                  </a:lnTo>
                  <a:lnTo>
                    <a:pt x="1099490" y="2393575"/>
                  </a:lnTo>
                  <a:lnTo>
                    <a:pt x="1097597" y="2393575"/>
                  </a:lnTo>
                  <a:lnTo>
                    <a:pt x="1091897" y="2386971"/>
                  </a:lnTo>
                  <a:lnTo>
                    <a:pt x="1093791" y="2393575"/>
                  </a:lnTo>
                  <a:lnTo>
                    <a:pt x="1093791" y="2402373"/>
                  </a:lnTo>
                  <a:lnTo>
                    <a:pt x="1091897" y="2400179"/>
                  </a:lnTo>
                  <a:lnTo>
                    <a:pt x="1050124" y="2492568"/>
                  </a:lnTo>
                  <a:lnTo>
                    <a:pt x="1000757" y="2483770"/>
                  </a:lnTo>
                  <a:lnTo>
                    <a:pt x="987464" y="2459570"/>
                  </a:lnTo>
                  <a:lnTo>
                    <a:pt x="991252" y="2450772"/>
                  </a:lnTo>
                  <a:lnTo>
                    <a:pt x="987464" y="2439759"/>
                  </a:lnTo>
                  <a:lnTo>
                    <a:pt x="989358" y="2452966"/>
                  </a:lnTo>
                  <a:lnTo>
                    <a:pt x="985570" y="2452966"/>
                  </a:lnTo>
                  <a:lnTo>
                    <a:pt x="985570" y="2463958"/>
                  </a:lnTo>
                  <a:lnTo>
                    <a:pt x="1025431" y="2532169"/>
                  </a:lnTo>
                  <a:lnTo>
                    <a:pt x="1017838" y="2565167"/>
                  </a:lnTo>
                  <a:lnTo>
                    <a:pt x="947585" y="2584957"/>
                  </a:lnTo>
                  <a:lnTo>
                    <a:pt x="953284" y="2593776"/>
                  </a:lnTo>
                  <a:lnTo>
                    <a:pt x="951391" y="2593776"/>
                  </a:lnTo>
                  <a:lnTo>
                    <a:pt x="955178" y="2600359"/>
                  </a:lnTo>
                  <a:lnTo>
                    <a:pt x="953284" y="2606962"/>
                  </a:lnTo>
                  <a:lnTo>
                    <a:pt x="957090" y="2624558"/>
                  </a:lnTo>
                  <a:lnTo>
                    <a:pt x="938098" y="2631162"/>
                  </a:lnTo>
                  <a:lnTo>
                    <a:pt x="917211" y="2624558"/>
                  </a:lnTo>
                  <a:lnTo>
                    <a:pt x="915317" y="2631162"/>
                  </a:lnTo>
                  <a:lnTo>
                    <a:pt x="922911" y="2650974"/>
                  </a:lnTo>
                  <a:lnTo>
                    <a:pt x="930504" y="2657556"/>
                  </a:lnTo>
                  <a:lnTo>
                    <a:pt x="934292" y="2655362"/>
                  </a:lnTo>
                  <a:lnTo>
                    <a:pt x="939991" y="2668569"/>
                  </a:lnTo>
                  <a:lnTo>
                    <a:pt x="934292" y="2661966"/>
                  </a:lnTo>
                  <a:lnTo>
                    <a:pt x="926698" y="2664160"/>
                  </a:lnTo>
                  <a:lnTo>
                    <a:pt x="938098" y="2670764"/>
                  </a:lnTo>
                  <a:lnTo>
                    <a:pt x="926698" y="2681756"/>
                  </a:lnTo>
                  <a:lnTo>
                    <a:pt x="928592" y="2714775"/>
                  </a:lnTo>
                  <a:lnTo>
                    <a:pt x="919105" y="2714775"/>
                  </a:lnTo>
                  <a:lnTo>
                    <a:pt x="913405" y="2719163"/>
                  </a:lnTo>
                  <a:lnTo>
                    <a:pt x="905812" y="2738974"/>
                  </a:lnTo>
                  <a:lnTo>
                    <a:pt x="939991" y="2763174"/>
                  </a:lnTo>
                  <a:lnTo>
                    <a:pt x="938098" y="2776360"/>
                  </a:lnTo>
                  <a:lnTo>
                    <a:pt x="945691" y="2778554"/>
                  </a:lnTo>
                  <a:lnTo>
                    <a:pt x="924804" y="2807164"/>
                  </a:lnTo>
                  <a:lnTo>
                    <a:pt x="928592" y="2822565"/>
                  </a:lnTo>
                  <a:lnTo>
                    <a:pt x="915317" y="2818156"/>
                  </a:lnTo>
                  <a:lnTo>
                    <a:pt x="915317" y="2822565"/>
                  </a:lnTo>
                  <a:lnTo>
                    <a:pt x="911511" y="2822565"/>
                  </a:lnTo>
                  <a:lnTo>
                    <a:pt x="919105" y="2824760"/>
                  </a:lnTo>
                  <a:lnTo>
                    <a:pt x="913405" y="2846765"/>
                  </a:lnTo>
                  <a:lnTo>
                    <a:pt x="922911" y="2855563"/>
                  </a:lnTo>
                  <a:lnTo>
                    <a:pt x="917211" y="2857757"/>
                  </a:lnTo>
                  <a:lnTo>
                    <a:pt x="936204" y="2873159"/>
                  </a:lnTo>
                  <a:lnTo>
                    <a:pt x="922911" y="2870965"/>
                  </a:lnTo>
                  <a:lnTo>
                    <a:pt x="912105" y="2881914"/>
                  </a:lnTo>
                  <a:lnTo>
                    <a:pt x="936204" y="2879763"/>
                  </a:lnTo>
                  <a:lnTo>
                    <a:pt x="945691" y="2888561"/>
                  </a:lnTo>
                  <a:lnTo>
                    <a:pt x="943797" y="2892970"/>
                  </a:lnTo>
                  <a:lnTo>
                    <a:pt x="1000757" y="2921558"/>
                  </a:lnTo>
                  <a:lnTo>
                    <a:pt x="989358" y="2928162"/>
                  </a:lnTo>
                  <a:lnTo>
                    <a:pt x="907705" y="2921558"/>
                  </a:lnTo>
                  <a:lnTo>
                    <a:pt x="905812" y="2919364"/>
                  </a:lnTo>
                  <a:lnTo>
                    <a:pt x="917211" y="2914954"/>
                  </a:lnTo>
                  <a:lnTo>
                    <a:pt x="926698" y="2919364"/>
                  </a:lnTo>
                  <a:lnTo>
                    <a:pt x="915317" y="2906157"/>
                  </a:lnTo>
                  <a:lnTo>
                    <a:pt x="917211" y="2903962"/>
                  </a:lnTo>
                  <a:lnTo>
                    <a:pt x="922911" y="2908372"/>
                  </a:lnTo>
                  <a:lnTo>
                    <a:pt x="919105" y="2908372"/>
                  </a:lnTo>
                  <a:lnTo>
                    <a:pt x="941885" y="2919364"/>
                  </a:lnTo>
                  <a:lnTo>
                    <a:pt x="943797" y="2917170"/>
                  </a:lnTo>
                  <a:lnTo>
                    <a:pt x="922911" y="2903962"/>
                  </a:lnTo>
                  <a:lnTo>
                    <a:pt x="926698" y="2895165"/>
                  </a:lnTo>
                  <a:lnTo>
                    <a:pt x="913405" y="2888561"/>
                  </a:lnTo>
                  <a:lnTo>
                    <a:pt x="917211" y="2886367"/>
                  </a:lnTo>
                  <a:lnTo>
                    <a:pt x="911827" y="2882193"/>
                  </a:lnTo>
                  <a:lnTo>
                    <a:pt x="907705" y="2886367"/>
                  </a:lnTo>
                  <a:lnTo>
                    <a:pt x="911511" y="2899553"/>
                  </a:lnTo>
                  <a:lnTo>
                    <a:pt x="892519" y="2899553"/>
                  </a:lnTo>
                  <a:lnTo>
                    <a:pt x="896325" y="2897359"/>
                  </a:lnTo>
                  <a:lnTo>
                    <a:pt x="896325" y="2892970"/>
                  </a:lnTo>
                  <a:lnTo>
                    <a:pt x="900112" y="2888561"/>
                  </a:lnTo>
                  <a:lnTo>
                    <a:pt x="900112" y="2881957"/>
                  </a:lnTo>
                  <a:lnTo>
                    <a:pt x="886819" y="2897359"/>
                  </a:lnTo>
                  <a:lnTo>
                    <a:pt x="877647" y="2882452"/>
                  </a:lnTo>
                  <a:lnTo>
                    <a:pt x="875438" y="2884172"/>
                  </a:lnTo>
                  <a:lnTo>
                    <a:pt x="873544" y="2888561"/>
                  </a:lnTo>
                  <a:lnTo>
                    <a:pt x="865932" y="2884172"/>
                  </a:lnTo>
                  <a:lnTo>
                    <a:pt x="869738" y="2875353"/>
                  </a:lnTo>
                  <a:lnTo>
                    <a:pt x="858339" y="2877569"/>
                  </a:lnTo>
                  <a:lnTo>
                    <a:pt x="850745" y="2868771"/>
                  </a:lnTo>
                  <a:lnTo>
                    <a:pt x="865932" y="2868771"/>
                  </a:lnTo>
                  <a:lnTo>
                    <a:pt x="869738" y="2866555"/>
                  </a:lnTo>
                  <a:lnTo>
                    <a:pt x="875438" y="2873159"/>
                  </a:lnTo>
                  <a:lnTo>
                    <a:pt x="871632" y="2864361"/>
                  </a:lnTo>
                  <a:lnTo>
                    <a:pt x="869738" y="2866555"/>
                  </a:lnTo>
                  <a:lnTo>
                    <a:pt x="867845" y="2864361"/>
                  </a:lnTo>
                  <a:lnTo>
                    <a:pt x="873544" y="2862167"/>
                  </a:lnTo>
                  <a:lnTo>
                    <a:pt x="862145" y="2855563"/>
                  </a:lnTo>
                  <a:lnTo>
                    <a:pt x="867845" y="2864361"/>
                  </a:lnTo>
                  <a:lnTo>
                    <a:pt x="864039" y="2866555"/>
                  </a:lnTo>
                  <a:lnTo>
                    <a:pt x="827965" y="2837967"/>
                  </a:lnTo>
                  <a:lnTo>
                    <a:pt x="833665" y="2831363"/>
                  </a:lnTo>
                  <a:lnTo>
                    <a:pt x="845046" y="2840161"/>
                  </a:lnTo>
                  <a:lnTo>
                    <a:pt x="848852" y="2844571"/>
                  </a:lnTo>
                  <a:lnTo>
                    <a:pt x="848852" y="2837967"/>
                  </a:lnTo>
                  <a:lnTo>
                    <a:pt x="846958" y="2833557"/>
                  </a:lnTo>
                  <a:lnTo>
                    <a:pt x="845046" y="2840161"/>
                  </a:lnTo>
                  <a:lnTo>
                    <a:pt x="839365" y="2833557"/>
                  </a:lnTo>
                  <a:lnTo>
                    <a:pt x="843152" y="2833557"/>
                  </a:lnTo>
                  <a:lnTo>
                    <a:pt x="829859" y="2826954"/>
                  </a:lnTo>
                  <a:lnTo>
                    <a:pt x="839365" y="2822565"/>
                  </a:lnTo>
                  <a:lnTo>
                    <a:pt x="831771" y="2802754"/>
                  </a:lnTo>
                  <a:lnTo>
                    <a:pt x="829859" y="2802754"/>
                  </a:lnTo>
                  <a:lnTo>
                    <a:pt x="831771" y="2811573"/>
                  </a:lnTo>
                  <a:lnTo>
                    <a:pt x="826071" y="2789568"/>
                  </a:lnTo>
                  <a:lnTo>
                    <a:pt x="814672" y="2780770"/>
                  </a:lnTo>
                  <a:lnTo>
                    <a:pt x="833665" y="2785158"/>
                  </a:lnTo>
                  <a:lnTo>
                    <a:pt x="826071" y="2771972"/>
                  </a:lnTo>
                  <a:lnTo>
                    <a:pt x="816566" y="2776360"/>
                  </a:lnTo>
                  <a:lnTo>
                    <a:pt x="812778" y="2767562"/>
                  </a:lnTo>
                  <a:lnTo>
                    <a:pt x="814672" y="2763174"/>
                  </a:lnTo>
                  <a:lnTo>
                    <a:pt x="814672" y="2758764"/>
                  </a:lnTo>
                  <a:lnTo>
                    <a:pt x="808972" y="2754355"/>
                  </a:lnTo>
                  <a:lnTo>
                    <a:pt x="808972" y="2756570"/>
                  </a:lnTo>
                  <a:lnTo>
                    <a:pt x="799485" y="2747772"/>
                  </a:lnTo>
                  <a:lnTo>
                    <a:pt x="789998" y="2752160"/>
                  </a:lnTo>
                  <a:lnTo>
                    <a:pt x="797591" y="2741168"/>
                  </a:lnTo>
                  <a:lnTo>
                    <a:pt x="793785" y="2734565"/>
                  </a:lnTo>
                  <a:lnTo>
                    <a:pt x="805185" y="2732371"/>
                  </a:lnTo>
                  <a:lnTo>
                    <a:pt x="805185" y="2723573"/>
                  </a:lnTo>
                  <a:lnTo>
                    <a:pt x="808972" y="2732371"/>
                  </a:lnTo>
                  <a:lnTo>
                    <a:pt x="805185" y="2741168"/>
                  </a:lnTo>
                  <a:lnTo>
                    <a:pt x="810885" y="2732371"/>
                  </a:lnTo>
                  <a:lnTo>
                    <a:pt x="814672" y="2747772"/>
                  </a:lnTo>
                  <a:lnTo>
                    <a:pt x="816566" y="2741168"/>
                  </a:lnTo>
                  <a:lnTo>
                    <a:pt x="810885" y="2725767"/>
                  </a:lnTo>
                  <a:lnTo>
                    <a:pt x="822265" y="2725767"/>
                  </a:lnTo>
                  <a:lnTo>
                    <a:pt x="814672" y="2721357"/>
                  </a:lnTo>
                  <a:lnTo>
                    <a:pt x="816566" y="2699373"/>
                  </a:lnTo>
                  <a:lnTo>
                    <a:pt x="808972" y="2694963"/>
                  </a:lnTo>
                  <a:lnTo>
                    <a:pt x="805185" y="2659771"/>
                  </a:lnTo>
                  <a:lnTo>
                    <a:pt x="810885" y="2659771"/>
                  </a:lnTo>
                  <a:lnTo>
                    <a:pt x="807079" y="2648758"/>
                  </a:lnTo>
                  <a:lnTo>
                    <a:pt x="801379" y="2648758"/>
                  </a:lnTo>
                  <a:lnTo>
                    <a:pt x="807079" y="2637766"/>
                  </a:lnTo>
                  <a:lnTo>
                    <a:pt x="788086" y="2644370"/>
                  </a:lnTo>
                  <a:lnTo>
                    <a:pt x="761500" y="2545377"/>
                  </a:lnTo>
                  <a:lnTo>
                    <a:pt x="767199" y="2540967"/>
                  </a:lnTo>
                  <a:lnTo>
                    <a:pt x="746313" y="2122969"/>
                  </a:lnTo>
                  <a:lnTo>
                    <a:pt x="556440" y="1850168"/>
                  </a:lnTo>
                  <a:lnTo>
                    <a:pt x="560246" y="1847974"/>
                  </a:lnTo>
                  <a:lnTo>
                    <a:pt x="550740" y="1825969"/>
                  </a:lnTo>
                  <a:lnTo>
                    <a:pt x="577327" y="1781979"/>
                  </a:lnTo>
                  <a:lnTo>
                    <a:pt x="575433" y="1766577"/>
                  </a:lnTo>
                  <a:lnTo>
                    <a:pt x="573521" y="1773181"/>
                  </a:lnTo>
                  <a:lnTo>
                    <a:pt x="564033" y="1779785"/>
                  </a:lnTo>
                  <a:lnTo>
                    <a:pt x="558334" y="1768771"/>
                  </a:lnTo>
                  <a:lnTo>
                    <a:pt x="558334" y="1748981"/>
                  </a:lnTo>
                  <a:lnTo>
                    <a:pt x="564033" y="1733580"/>
                  </a:lnTo>
                  <a:lnTo>
                    <a:pt x="567839" y="1735774"/>
                  </a:lnTo>
                  <a:lnTo>
                    <a:pt x="575433" y="1702776"/>
                  </a:lnTo>
                  <a:lnTo>
                    <a:pt x="592513" y="1693978"/>
                  </a:lnTo>
                  <a:lnTo>
                    <a:pt x="588726" y="1685180"/>
                  </a:lnTo>
                  <a:lnTo>
                    <a:pt x="596319" y="1682986"/>
                  </a:lnTo>
                  <a:lnTo>
                    <a:pt x="600107" y="1667584"/>
                  </a:lnTo>
                  <a:lnTo>
                    <a:pt x="609613" y="1660981"/>
                  </a:lnTo>
                  <a:lnTo>
                    <a:pt x="622906" y="1634587"/>
                  </a:lnTo>
                  <a:lnTo>
                    <a:pt x="619100" y="1632371"/>
                  </a:lnTo>
                  <a:lnTo>
                    <a:pt x="617206" y="1634587"/>
                  </a:lnTo>
                  <a:lnTo>
                    <a:pt x="617206" y="1627983"/>
                  </a:lnTo>
                  <a:lnTo>
                    <a:pt x="615294" y="1627983"/>
                  </a:lnTo>
                  <a:lnTo>
                    <a:pt x="603913" y="1544370"/>
                  </a:lnTo>
                  <a:lnTo>
                    <a:pt x="607700" y="1535572"/>
                  </a:lnTo>
                  <a:lnTo>
                    <a:pt x="613400" y="1542176"/>
                  </a:lnTo>
                  <a:lnTo>
                    <a:pt x="609613" y="1533378"/>
                  </a:lnTo>
                  <a:lnTo>
                    <a:pt x="607700" y="1535572"/>
                  </a:lnTo>
                  <a:lnTo>
                    <a:pt x="603913" y="1533378"/>
                  </a:lnTo>
                  <a:lnTo>
                    <a:pt x="603913" y="1537788"/>
                  </a:lnTo>
                  <a:lnTo>
                    <a:pt x="594407" y="1522386"/>
                  </a:lnTo>
                  <a:lnTo>
                    <a:pt x="569733" y="1542176"/>
                  </a:lnTo>
                  <a:lnTo>
                    <a:pt x="575433" y="1555384"/>
                  </a:lnTo>
                  <a:lnTo>
                    <a:pt x="565927" y="1561988"/>
                  </a:lnTo>
                  <a:lnTo>
                    <a:pt x="558334" y="1546586"/>
                  </a:lnTo>
                  <a:lnTo>
                    <a:pt x="556440" y="1553190"/>
                  </a:lnTo>
                  <a:lnTo>
                    <a:pt x="539359" y="1537788"/>
                  </a:lnTo>
                  <a:lnTo>
                    <a:pt x="527960" y="1542176"/>
                  </a:lnTo>
                  <a:lnTo>
                    <a:pt x="518473" y="1528990"/>
                  </a:lnTo>
                  <a:lnTo>
                    <a:pt x="522260" y="1535572"/>
                  </a:lnTo>
                  <a:lnTo>
                    <a:pt x="489974" y="1493777"/>
                  </a:lnTo>
                  <a:lnTo>
                    <a:pt x="495674" y="1502575"/>
                  </a:lnTo>
                  <a:lnTo>
                    <a:pt x="491887" y="1509179"/>
                  </a:lnTo>
                  <a:lnTo>
                    <a:pt x="480487" y="1493777"/>
                  </a:lnTo>
                  <a:lnTo>
                    <a:pt x="480487" y="1480591"/>
                  </a:lnTo>
                  <a:lnTo>
                    <a:pt x="457707" y="1440989"/>
                  </a:lnTo>
                  <a:lnTo>
                    <a:pt x="459601" y="1434385"/>
                  </a:lnTo>
                  <a:lnTo>
                    <a:pt x="452007" y="1425588"/>
                  </a:lnTo>
                  <a:lnTo>
                    <a:pt x="438714" y="1427782"/>
                  </a:lnTo>
                  <a:lnTo>
                    <a:pt x="347575" y="1361786"/>
                  </a:lnTo>
                  <a:lnTo>
                    <a:pt x="355168" y="1368390"/>
                  </a:lnTo>
                  <a:lnTo>
                    <a:pt x="343769" y="1361786"/>
                  </a:lnTo>
                  <a:lnTo>
                    <a:pt x="341875" y="1361786"/>
                  </a:lnTo>
                  <a:lnTo>
                    <a:pt x="313395" y="1374973"/>
                  </a:lnTo>
                  <a:lnTo>
                    <a:pt x="172889" y="1273786"/>
                  </a:lnTo>
                  <a:lnTo>
                    <a:pt x="182376" y="1249586"/>
                  </a:lnTo>
                  <a:lnTo>
                    <a:pt x="169083" y="1207790"/>
                  </a:lnTo>
                  <a:lnTo>
                    <a:pt x="152002" y="1181375"/>
                  </a:lnTo>
                  <a:lnTo>
                    <a:pt x="155790" y="1181375"/>
                  </a:lnTo>
                  <a:lnTo>
                    <a:pt x="144409" y="1165995"/>
                  </a:lnTo>
                  <a:lnTo>
                    <a:pt x="148196" y="1168189"/>
                  </a:lnTo>
                  <a:lnTo>
                    <a:pt x="134903" y="1157175"/>
                  </a:lnTo>
                  <a:lnTo>
                    <a:pt x="138709" y="1152787"/>
                  </a:lnTo>
                  <a:lnTo>
                    <a:pt x="134903" y="1139580"/>
                  </a:lnTo>
                  <a:lnTo>
                    <a:pt x="136815" y="1141795"/>
                  </a:lnTo>
                  <a:lnTo>
                    <a:pt x="117822" y="1115380"/>
                  </a:lnTo>
                  <a:lnTo>
                    <a:pt x="121628" y="1104388"/>
                  </a:lnTo>
                  <a:lnTo>
                    <a:pt x="110229" y="1097784"/>
                  </a:lnTo>
                  <a:lnTo>
                    <a:pt x="96936" y="1031789"/>
                  </a:lnTo>
                  <a:lnTo>
                    <a:pt x="89342" y="1027379"/>
                  </a:lnTo>
                  <a:lnTo>
                    <a:pt x="87449" y="1022991"/>
                  </a:lnTo>
                  <a:lnTo>
                    <a:pt x="83643" y="1025185"/>
                  </a:lnTo>
                  <a:lnTo>
                    <a:pt x="72243" y="1016387"/>
                  </a:lnTo>
                  <a:lnTo>
                    <a:pt x="68456" y="1033983"/>
                  </a:lnTo>
                  <a:lnTo>
                    <a:pt x="81749" y="1091180"/>
                  </a:lnTo>
                  <a:lnTo>
                    <a:pt x="85536" y="1093396"/>
                  </a:lnTo>
                  <a:lnTo>
                    <a:pt x="95042" y="1132976"/>
                  </a:lnTo>
                  <a:lnTo>
                    <a:pt x="95042" y="1126393"/>
                  </a:lnTo>
                  <a:lnTo>
                    <a:pt x="106423" y="1187979"/>
                  </a:lnTo>
                  <a:lnTo>
                    <a:pt x="115929" y="1192389"/>
                  </a:lnTo>
                  <a:lnTo>
                    <a:pt x="114016" y="1214394"/>
                  </a:lnTo>
                  <a:lnTo>
                    <a:pt x="85536" y="1179181"/>
                  </a:lnTo>
                  <a:lnTo>
                    <a:pt x="74156" y="1126393"/>
                  </a:lnTo>
                  <a:lnTo>
                    <a:pt x="58969" y="1121984"/>
                  </a:lnTo>
                  <a:lnTo>
                    <a:pt x="47569" y="1106582"/>
                  </a:lnTo>
                  <a:lnTo>
                    <a:pt x="58969" y="1104388"/>
                  </a:lnTo>
                  <a:lnTo>
                    <a:pt x="62756" y="1108776"/>
                  </a:lnTo>
                  <a:lnTo>
                    <a:pt x="62756" y="1104388"/>
                  </a:lnTo>
                  <a:lnTo>
                    <a:pt x="60863" y="1104388"/>
                  </a:lnTo>
                  <a:lnTo>
                    <a:pt x="60863" y="1077994"/>
                  </a:lnTo>
                  <a:lnTo>
                    <a:pt x="47569" y="1060377"/>
                  </a:lnTo>
                  <a:lnTo>
                    <a:pt x="41870" y="1020797"/>
                  </a:lnTo>
                  <a:lnTo>
                    <a:pt x="43763" y="1016387"/>
                  </a:lnTo>
                  <a:lnTo>
                    <a:pt x="15283" y="961384"/>
                  </a:lnTo>
                  <a:lnTo>
                    <a:pt x="7690" y="959190"/>
                  </a:lnTo>
                  <a:lnTo>
                    <a:pt x="1990" y="952586"/>
                  </a:lnTo>
                  <a:lnTo>
                    <a:pt x="3903" y="943788"/>
                  </a:lnTo>
                  <a:lnTo>
                    <a:pt x="0" y="932952"/>
                  </a:lnTo>
                  <a:lnTo>
                    <a:pt x="0" y="887521"/>
                  </a:lnTo>
                  <a:lnTo>
                    <a:pt x="1990" y="890979"/>
                  </a:lnTo>
                  <a:lnTo>
                    <a:pt x="1990" y="879987"/>
                  </a:lnTo>
                  <a:lnTo>
                    <a:pt x="15283" y="877793"/>
                  </a:lnTo>
                  <a:lnTo>
                    <a:pt x="1990" y="877793"/>
                  </a:lnTo>
                  <a:lnTo>
                    <a:pt x="0" y="879330"/>
                  </a:lnTo>
                  <a:lnTo>
                    <a:pt x="0" y="819041"/>
                  </a:lnTo>
                  <a:lnTo>
                    <a:pt x="26683" y="763398"/>
                  </a:lnTo>
                  <a:lnTo>
                    <a:pt x="24789" y="763398"/>
                  </a:lnTo>
                  <a:lnTo>
                    <a:pt x="62756" y="701791"/>
                  </a:lnTo>
                  <a:lnTo>
                    <a:pt x="72243" y="703985"/>
                  </a:lnTo>
                  <a:lnTo>
                    <a:pt x="60863" y="699597"/>
                  </a:lnTo>
                  <a:lnTo>
                    <a:pt x="64650" y="692993"/>
                  </a:lnTo>
                  <a:lnTo>
                    <a:pt x="64650" y="697381"/>
                  </a:lnTo>
                  <a:lnTo>
                    <a:pt x="72243" y="686389"/>
                  </a:lnTo>
                  <a:lnTo>
                    <a:pt x="68456" y="686389"/>
                  </a:lnTo>
                  <a:lnTo>
                    <a:pt x="77943" y="655586"/>
                  </a:lnTo>
                  <a:lnTo>
                    <a:pt x="102636" y="659996"/>
                  </a:lnTo>
                  <a:lnTo>
                    <a:pt x="96936" y="668794"/>
                  </a:lnTo>
                  <a:lnTo>
                    <a:pt x="96936" y="666599"/>
                  </a:lnTo>
                  <a:lnTo>
                    <a:pt x="89342" y="675397"/>
                  </a:lnTo>
                  <a:lnTo>
                    <a:pt x="87449" y="677591"/>
                  </a:lnTo>
                  <a:lnTo>
                    <a:pt x="91236" y="675397"/>
                  </a:lnTo>
                  <a:lnTo>
                    <a:pt x="89342" y="675397"/>
                  </a:lnTo>
                  <a:lnTo>
                    <a:pt x="102636" y="664384"/>
                  </a:lnTo>
                  <a:lnTo>
                    <a:pt x="93130" y="677591"/>
                  </a:lnTo>
                  <a:lnTo>
                    <a:pt x="91236" y="677591"/>
                  </a:lnTo>
                  <a:lnTo>
                    <a:pt x="91236" y="679785"/>
                  </a:lnTo>
                  <a:lnTo>
                    <a:pt x="93130" y="677591"/>
                  </a:lnTo>
                  <a:lnTo>
                    <a:pt x="100742" y="673182"/>
                  </a:lnTo>
                  <a:lnTo>
                    <a:pt x="106423" y="659996"/>
                  </a:lnTo>
                  <a:lnTo>
                    <a:pt x="106423" y="662190"/>
                  </a:lnTo>
                  <a:lnTo>
                    <a:pt x="108335" y="659996"/>
                  </a:lnTo>
                  <a:lnTo>
                    <a:pt x="106423" y="659996"/>
                  </a:lnTo>
                  <a:lnTo>
                    <a:pt x="106423" y="653392"/>
                  </a:lnTo>
                  <a:lnTo>
                    <a:pt x="112123" y="646788"/>
                  </a:lnTo>
                  <a:lnTo>
                    <a:pt x="110229" y="646788"/>
                  </a:lnTo>
                  <a:lnTo>
                    <a:pt x="108335" y="642400"/>
                  </a:lnTo>
                  <a:lnTo>
                    <a:pt x="108335" y="637990"/>
                  </a:lnTo>
                  <a:lnTo>
                    <a:pt x="115929" y="633602"/>
                  </a:lnTo>
                  <a:lnTo>
                    <a:pt x="108335" y="633602"/>
                  </a:lnTo>
                  <a:lnTo>
                    <a:pt x="114016" y="626998"/>
                  </a:lnTo>
                  <a:lnTo>
                    <a:pt x="102636" y="631386"/>
                  </a:lnTo>
                  <a:lnTo>
                    <a:pt x="108335" y="626998"/>
                  </a:lnTo>
                  <a:lnTo>
                    <a:pt x="110229" y="615984"/>
                  </a:lnTo>
                  <a:lnTo>
                    <a:pt x="95042" y="620394"/>
                  </a:lnTo>
                  <a:lnTo>
                    <a:pt x="104529" y="600583"/>
                  </a:lnTo>
                  <a:lnTo>
                    <a:pt x="98830" y="607186"/>
                  </a:lnTo>
                  <a:lnTo>
                    <a:pt x="77943" y="607186"/>
                  </a:lnTo>
                  <a:lnTo>
                    <a:pt x="87449" y="604992"/>
                  </a:lnTo>
                  <a:lnTo>
                    <a:pt x="77943" y="604992"/>
                  </a:lnTo>
                  <a:lnTo>
                    <a:pt x="83643" y="602798"/>
                  </a:lnTo>
                  <a:lnTo>
                    <a:pt x="81749" y="600583"/>
                  </a:lnTo>
                  <a:lnTo>
                    <a:pt x="83643" y="598388"/>
                  </a:lnTo>
                  <a:lnTo>
                    <a:pt x="68456" y="594000"/>
                  </a:lnTo>
                  <a:lnTo>
                    <a:pt x="89342" y="582987"/>
                  </a:lnTo>
                  <a:lnTo>
                    <a:pt x="72243" y="587396"/>
                  </a:lnTo>
                  <a:lnTo>
                    <a:pt x="79855" y="576383"/>
                  </a:lnTo>
                  <a:lnTo>
                    <a:pt x="77943" y="576383"/>
                  </a:lnTo>
                  <a:lnTo>
                    <a:pt x="91236" y="569801"/>
                  </a:lnTo>
                  <a:lnTo>
                    <a:pt x="95042" y="576383"/>
                  </a:lnTo>
                  <a:lnTo>
                    <a:pt x="93130" y="567585"/>
                  </a:lnTo>
                  <a:lnTo>
                    <a:pt x="100742" y="558787"/>
                  </a:lnTo>
                  <a:lnTo>
                    <a:pt x="70350" y="580793"/>
                  </a:lnTo>
                  <a:lnTo>
                    <a:pt x="72243" y="574189"/>
                  </a:lnTo>
                  <a:lnTo>
                    <a:pt x="83643" y="565391"/>
                  </a:lnTo>
                  <a:lnTo>
                    <a:pt x="76049" y="569801"/>
                  </a:lnTo>
                  <a:lnTo>
                    <a:pt x="87449" y="558787"/>
                  </a:lnTo>
                  <a:lnTo>
                    <a:pt x="79855" y="547795"/>
                  </a:lnTo>
                  <a:lnTo>
                    <a:pt x="85536" y="543385"/>
                  </a:lnTo>
                  <a:lnTo>
                    <a:pt x="95042" y="549989"/>
                  </a:lnTo>
                  <a:lnTo>
                    <a:pt x="87449" y="543385"/>
                  </a:lnTo>
                  <a:lnTo>
                    <a:pt x="95042" y="538997"/>
                  </a:lnTo>
                  <a:lnTo>
                    <a:pt x="87449" y="541191"/>
                  </a:lnTo>
                  <a:lnTo>
                    <a:pt x="85536" y="543385"/>
                  </a:lnTo>
                  <a:lnTo>
                    <a:pt x="70350" y="549989"/>
                  </a:lnTo>
                  <a:lnTo>
                    <a:pt x="70350" y="545601"/>
                  </a:lnTo>
                  <a:lnTo>
                    <a:pt x="83643" y="530199"/>
                  </a:lnTo>
                  <a:lnTo>
                    <a:pt x="76049" y="527984"/>
                  </a:lnTo>
                  <a:lnTo>
                    <a:pt x="102636" y="505397"/>
                  </a:lnTo>
                  <a:lnTo>
                    <a:pt x="102636" y="501590"/>
                  </a:lnTo>
                  <a:lnTo>
                    <a:pt x="91236" y="512603"/>
                  </a:lnTo>
                  <a:lnTo>
                    <a:pt x="104529" y="494986"/>
                  </a:lnTo>
                  <a:lnTo>
                    <a:pt x="76049" y="519186"/>
                  </a:lnTo>
                  <a:lnTo>
                    <a:pt x="93130" y="490598"/>
                  </a:lnTo>
                  <a:lnTo>
                    <a:pt x="72243" y="503784"/>
                  </a:lnTo>
                  <a:lnTo>
                    <a:pt x="74156" y="497202"/>
                  </a:lnTo>
                  <a:lnTo>
                    <a:pt x="87449" y="488404"/>
                  </a:lnTo>
                  <a:lnTo>
                    <a:pt x="81749" y="479584"/>
                  </a:lnTo>
                  <a:lnTo>
                    <a:pt x="83643" y="477390"/>
                  </a:lnTo>
                  <a:lnTo>
                    <a:pt x="83643" y="470786"/>
                  </a:lnTo>
                  <a:lnTo>
                    <a:pt x="76049" y="468592"/>
                  </a:lnTo>
                  <a:lnTo>
                    <a:pt x="91236" y="455384"/>
                  </a:lnTo>
                  <a:lnTo>
                    <a:pt x="83643" y="450996"/>
                  </a:lnTo>
                  <a:lnTo>
                    <a:pt x="93130" y="442198"/>
                  </a:lnTo>
                  <a:lnTo>
                    <a:pt x="83643" y="446587"/>
                  </a:lnTo>
                  <a:lnTo>
                    <a:pt x="79855" y="442198"/>
                  </a:lnTo>
                  <a:lnTo>
                    <a:pt x="89342" y="422387"/>
                  </a:lnTo>
                  <a:lnTo>
                    <a:pt x="72243" y="446587"/>
                  </a:lnTo>
                  <a:lnTo>
                    <a:pt x="64650" y="444392"/>
                  </a:lnTo>
                  <a:lnTo>
                    <a:pt x="74156" y="433400"/>
                  </a:lnTo>
                  <a:lnTo>
                    <a:pt x="70350" y="433400"/>
                  </a:lnTo>
                  <a:lnTo>
                    <a:pt x="72243" y="431185"/>
                  </a:lnTo>
                  <a:lnTo>
                    <a:pt x="55163" y="433400"/>
                  </a:lnTo>
                  <a:lnTo>
                    <a:pt x="62756" y="437789"/>
                  </a:lnTo>
                  <a:lnTo>
                    <a:pt x="58969" y="440004"/>
                  </a:lnTo>
                  <a:lnTo>
                    <a:pt x="58969" y="444392"/>
                  </a:lnTo>
                  <a:lnTo>
                    <a:pt x="47569" y="444392"/>
                  </a:lnTo>
                  <a:lnTo>
                    <a:pt x="39976" y="428991"/>
                  </a:lnTo>
                  <a:lnTo>
                    <a:pt x="41870" y="428991"/>
                  </a:lnTo>
                  <a:lnTo>
                    <a:pt x="30470" y="420193"/>
                  </a:lnTo>
                  <a:lnTo>
                    <a:pt x="47569" y="413589"/>
                  </a:lnTo>
                  <a:lnTo>
                    <a:pt x="15283" y="413589"/>
                  </a:lnTo>
                  <a:lnTo>
                    <a:pt x="19089" y="409201"/>
                  </a:lnTo>
                  <a:lnTo>
                    <a:pt x="0" y="410303"/>
                  </a:lnTo>
                  <a:lnTo>
                    <a:pt x="0" y="207573"/>
                  </a:lnTo>
                  <a:lnTo>
                    <a:pt x="1990" y="206805"/>
                  </a:lnTo>
                  <a:lnTo>
                    <a:pt x="0" y="206029"/>
                  </a:lnTo>
                  <a:lnTo>
                    <a:pt x="0" y="203523"/>
                  </a:lnTo>
                  <a:lnTo>
                    <a:pt x="11496" y="200201"/>
                  </a:lnTo>
                  <a:lnTo>
                    <a:pt x="7690" y="202396"/>
                  </a:lnTo>
                  <a:lnTo>
                    <a:pt x="57057" y="191404"/>
                  </a:lnTo>
                  <a:lnTo>
                    <a:pt x="55163" y="193598"/>
                  </a:lnTo>
                  <a:lnTo>
                    <a:pt x="62756" y="195792"/>
                  </a:lnTo>
                  <a:lnTo>
                    <a:pt x="49463" y="200201"/>
                  </a:lnTo>
                  <a:lnTo>
                    <a:pt x="49463" y="202396"/>
                  </a:lnTo>
                  <a:lnTo>
                    <a:pt x="68456" y="198007"/>
                  </a:lnTo>
                  <a:lnTo>
                    <a:pt x="66562" y="200201"/>
                  </a:lnTo>
                  <a:lnTo>
                    <a:pt x="95042" y="202396"/>
                  </a:lnTo>
                  <a:lnTo>
                    <a:pt x="87449" y="204590"/>
                  </a:lnTo>
                  <a:lnTo>
                    <a:pt x="89342" y="204590"/>
                  </a:lnTo>
                  <a:lnTo>
                    <a:pt x="89342" y="206805"/>
                  </a:lnTo>
                  <a:lnTo>
                    <a:pt x="95042" y="206805"/>
                  </a:lnTo>
                  <a:lnTo>
                    <a:pt x="89342" y="208999"/>
                  </a:lnTo>
                  <a:lnTo>
                    <a:pt x="258329" y="239803"/>
                  </a:lnTo>
                  <a:lnTo>
                    <a:pt x="254541" y="237587"/>
                  </a:lnTo>
                  <a:lnTo>
                    <a:pt x="260222" y="235393"/>
                  </a:lnTo>
                  <a:lnTo>
                    <a:pt x="256435" y="233199"/>
                  </a:lnTo>
                  <a:lnTo>
                    <a:pt x="290615" y="226595"/>
                  </a:lnTo>
                  <a:lnTo>
                    <a:pt x="281109" y="231005"/>
                  </a:lnTo>
                  <a:lnTo>
                    <a:pt x="311501" y="222207"/>
                  </a:lnTo>
                  <a:lnTo>
                    <a:pt x="309607" y="222207"/>
                  </a:lnTo>
                  <a:lnTo>
                    <a:pt x="353274" y="213388"/>
                  </a:lnTo>
                  <a:lnTo>
                    <a:pt x="286809" y="237587"/>
                  </a:lnTo>
                  <a:lnTo>
                    <a:pt x="283021" y="237587"/>
                  </a:lnTo>
                  <a:lnTo>
                    <a:pt x="283021" y="239803"/>
                  </a:lnTo>
                  <a:lnTo>
                    <a:pt x="286809" y="237587"/>
                  </a:lnTo>
                  <a:lnTo>
                    <a:pt x="292508" y="237587"/>
                  </a:lnTo>
                  <a:lnTo>
                    <a:pt x="319095" y="228789"/>
                  </a:lnTo>
                  <a:lnTo>
                    <a:pt x="317201" y="228789"/>
                  </a:lnTo>
                  <a:lnTo>
                    <a:pt x="322882" y="226595"/>
                  </a:lnTo>
                  <a:lnTo>
                    <a:pt x="319095" y="231005"/>
                  </a:lnTo>
                  <a:lnTo>
                    <a:pt x="358974" y="217797"/>
                  </a:lnTo>
                  <a:lnTo>
                    <a:pt x="351381" y="222207"/>
                  </a:lnTo>
                  <a:lnTo>
                    <a:pt x="379860" y="211193"/>
                  </a:lnTo>
                  <a:lnTo>
                    <a:pt x="377948" y="211193"/>
                  </a:lnTo>
                  <a:lnTo>
                    <a:pt x="376054" y="208999"/>
                  </a:lnTo>
                  <a:lnTo>
                    <a:pt x="385542" y="213388"/>
                  </a:lnTo>
                  <a:lnTo>
                    <a:pt x="385542" y="228789"/>
                  </a:lnTo>
                  <a:lnTo>
                    <a:pt x="410234" y="217797"/>
                  </a:lnTo>
                  <a:lnTo>
                    <a:pt x="406428" y="215603"/>
                  </a:lnTo>
                  <a:lnTo>
                    <a:pt x="415934" y="213388"/>
                  </a:lnTo>
                  <a:lnTo>
                    <a:pt x="412128" y="222207"/>
                  </a:lnTo>
                  <a:lnTo>
                    <a:pt x="402641" y="228789"/>
                  </a:lnTo>
                  <a:lnTo>
                    <a:pt x="514667" y="246407"/>
                  </a:lnTo>
                  <a:lnTo>
                    <a:pt x="488081" y="255205"/>
                  </a:lnTo>
                  <a:lnTo>
                    <a:pt x="556440" y="255205"/>
                  </a:lnTo>
                  <a:lnTo>
                    <a:pt x="558334" y="257399"/>
                  </a:lnTo>
                  <a:lnTo>
                    <a:pt x="562140" y="259593"/>
                  </a:lnTo>
                  <a:lnTo>
                    <a:pt x="567839" y="283793"/>
                  </a:lnTo>
                  <a:lnTo>
                    <a:pt x="583026" y="257399"/>
                  </a:lnTo>
                  <a:lnTo>
                    <a:pt x="619100" y="241997"/>
                  </a:lnTo>
                  <a:lnTo>
                    <a:pt x="624799" y="248601"/>
                  </a:lnTo>
                  <a:lnTo>
                    <a:pt x="698840" y="257399"/>
                  </a:lnTo>
                  <a:lnTo>
                    <a:pt x="698840" y="252989"/>
                  </a:lnTo>
                  <a:lnTo>
                    <a:pt x="702646" y="259593"/>
                  </a:lnTo>
                  <a:lnTo>
                    <a:pt x="714045" y="257399"/>
                  </a:lnTo>
                  <a:lnTo>
                    <a:pt x="702646" y="255205"/>
                  </a:lnTo>
                  <a:lnTo>
                    <a:pt x="704540" y="246407"/>
                  </a:lnTo>
                  <a:lnTo>
                    <a:pt x="719726" y="244191"/>
                  </a:lnTo>
                  <a:lnTo>
                    <a:pt x="721639" y="248601"/>
                  </a:lnTo>
                  <a:lnTo>
                    <a:pt x="729232" y="248601"/>
                  </a:lnTo>
                  <a:lnTo>
                    <a:pt x="721639" y="252989"/>
                  </a:lnTo>
                  <a:lnTo>
                    <a:pt x="734932" y="248601"/>
                  </a:lnTo>
                  <a:lnTo>
                    <a:pt x="719726" y="268391"/>
                  </a:lnTo>
                  <a:lnTo>
                    <a:pt x="725426" y="268391"/>
                  </a:lnTo>
                  <a:lnTo>
                    <a:pt x="719726" y="272801"/>
                  </a:lnTo>
                  <a:lnTo>
                    <a:pt x="714045" y="272801"/>
                  </a:lnTo>
                  <a:lnTo>
                    <a:pt x="715939" y="281598"/>
                  </a:lnTo>
                  <a:lnTo>
                    <a:pt x="715939" y="274995"/>
                  </a:lnTo>
                  <a:lnTo>
                    <a:pt x="725426" y="274995"/>
                  </a:lnTo>
                  <a:lnTo>
                    <a:pt x="733020" y="259593"/>
                  </a:lnTo>
                  <a:lnTo>
                    <a:pt x="771005" y="241997"/>
                  </a:lnTo>
                  <a:lnTo>
                    <a:pt x="759606" y="239803"/>
                  </a:lnTo>
                  <a:lnTo>
                    <a:pt x="769111" y="233199"/>
                  </a:lnTo>
                  <a:lnTo>
                    <a:pt x="767199" y="233199"/>
                  </a:lnTo>
                  <a:lnTo>
                    <a:pt x="778599" y="228789"/>
                  </a:lnTo>
                  <a:lnTo>
                    <a:pt x="774793" y="231005"/>
                  </a:lnTo>
                  <a:lnTo>
                    <a:pt x="780492" y="228789"/>
                  </a:lnTo>
                  <a:lnTo>
                    <a:pt x="780492" y="226595"/>
                  </a:lnTo>
                  <a:lnTo>
                    <a:pt x="759606" y="222207"/>
                  </a:lnTo>
                  <a:lnTo>
                    <a:pt x="771005" y="193598"/>
                  </a:lnTo>
                  <a:lnTo>
                    <a:pt x="786192" y="189188"/>
                  </a:lnTo>
                  <a:lnTo>
                    <a:pt x="782386" y="189188"/>
                  </a:lnTo>
                  <a:close/>
                  <a:moveTo>
                    <a:pt x="1628728" y="163547"/>
                  </a:moveTo>
                  <a:lnTo>
                    <a:pt x="1663427" y="167204"/>
                  </a:lnTo>
                  <a:lnTo>
                    <a:pt x="1655834" y="178196"/>
                  </a:lnTo>
                  <a:close/>
                  <a:moveTo>
                    <a:pt x="1627354" y="162794"/>
                  </a:moveTo>
                  <a:lnTo>
                    <a:pt x="1628728" y="163547"/>
                  </a:lnTo>
                  <a:lnTo>
                    <a:pt x="1625571" y="163203"/>
                  </a:lnTo>
                  <a:close/>
                  <a:moveTo>
                    <a:pt x="2561549" y="156190"/>
                  </a:moveTo>
                  <a:lnTo>
                    <a:pt x="2578629" y="160600"/>
                  </a:lnTo>
                  <a:lnTo>
                    <a:pt x="2578629" y="164988"/>
                  </a:lnTo>
                  <a:lnTo>
                    <a:pt x="2574842" y="167204"/>
                  </a:lnTo>
                  <a:lnTo>
                    <a:pt x="2572948" y="173808"/>
                  </a:lnTo>
                  <a:lnTo>
                    <a:pt x="2614721" y="204590"/>
                  </a:lnTo>
                  <a:lnTo>
                    <a:pt x="2597622" y="204590"/>
                  </a:lnTo>
                  <a:lnTo>
                    <a:pt x="2601428" y="206805"/>
                  </a:lnTo>
                  <a:lnTo>
                    <a:pt x="2561549" y="200201"/>
                  </a:lnTo>
                  <a:lnTo>
                    <a:pt x="2563443" y="200201"/>
                  </a:lnTo>
                  <a:lnTo>
                    <a:pt x="2563443" y="198007"/>
                  </a:lnTo>
                  <a:lnTo>
                    <a:pt x="2565355" y="198007"/>
                  </a:lnTo>
                  <a:lnTo>
                    <a:pt x="2565355" y="195792"/>
                  </a:lnTo>
                  <a:lnTo>
                    <a:pt x="2569142" y="195792"/>
                  </a:lnTo>
                  <a:lnTo>
                    <a:pt x="2531175" y="178196"/>
                  </a:lnTo>
                  <a:lnTo>
                    <a:pt x="2540662" y="176002"/>
                  </a:lnTo>
                  <a:lnTo>
                    <a:pt x="2542556" y="169398"/>
                  </a:lnTo>
                  <a:close/>
                  <a:moveTo>
                    <a:pt x="590620" y="156190"/>
                  </a:moveTo>
                  <a:lnTo>
                    <a:pt x="577327" y="169398"/>
                  </a:lnTo>
                  <a:lnTo>
                    <a:pt x="617206" y="167204"/>
                  </a:lnTo>
                  <a:lnTo>
                    <a:pt x="603913" y="173808"/>
                  </a:lnTo>
                  <a:lnTo>
                    <a:pt x="613400" y="171592"/>
                  </a:lnTo>
                  <a:lnTo>
                    <a:pt x="611506" y="173808"/>
                  </a:lnTo>
                  <a:lnTo>
                    <a:pt x="630499" y="167204"/>
                  </a:lnTo>
                  <a:lnTo>
                    <a:pt x="641880" y="169398"/>
                  </a:lnTo>
                  <a:lnTo>
                    <a:pt x="638093" y="186994"/>
                  </a:lnTo>
                  <a:lnTo>
                    <a:pt x="651386" y="182606"/>
                  </a:lnTo>
                  <a:lnTo>
                    <a:pt x="664679" y="158406"/>
                  </a:lnTo>
                  <a:lnTo>
                    <a:pt x="687459" y="164988"/>
                  </a:lnTo>
                  <a:lnTo>
                    <a:pt x="672272" y="202396"/>
                  </a:lnTo>
                  <a:lnTo>
                    <a:pt x="693159" y="211193"/>
                  </a:lnTo>
                  <a:lnTo>
                    <a:pt x="693159" y="213388"/>
                  </a:lnTo>
                  <a:lnTo>
                    <a:pt x="698840" y="215603"/>
                  </a:lnTo>
                  <a:lnTo>
                    <a:pt x="662766" y="224401"/>
                  </a:lnTo>
                  <a:lnTo>
                    <a:pt x="664679" y="226595"/>
                  </a:lnTo>
                  <a:lnTo>
                    <a:pt x="660873" y="231005"/>
                  </a:lnTo>
                  <a:lnTo>
                    <a:pt x="677953" y="226595"/>
                  </a:lnTo>
                  <a:lnTo>
                    <a:pt x="658979" y="237587"/>
                  </a:lnTo>
                  <a:lnTo>
                    <a:pt x="630499" y="235393"/>
                  </a:lnTo>
                  <a:lnTo>
                    <a:pt x="634287" y="233199"/>
                  </a:lnTo>
                  <a:lnTo>
                    <a:pt x="620993" y="231005"/>
                  </a:lnTo>
                  <a:lnTo>
                    <a:pt x="620993" y="226595"/>
                  </a:lnTo>
                  <a:lnTo>
                    <a:pt x="526066" y="244191"/>
                  </a:lnTo>
                  <a:lnTo>
                    <a:pt x="529854" y="231005"/>
                  </a:lnTo>
                  <a:lnTo>
                    <a:pt x="499480" y="226595"/>
                  </a:lnTo>
                  <a:lnTo>
                    <a:pt x="512773" y="213388"/>
                  </a:lnTo>
                  <a:lnTo>
                    <a:pt x="573521" y="211193"/>
                  </a:lnTo>
                  <a:lnTo>
                    <a:pt x="503268" y="200201"/>
                  </a:lnTo>
                  <a:lnTo>
                    <a:pt x="541253" y="191404"/>
                  </a:lnTo>
                  <a:lnTo>
                    <a:pt x="539359" y="191404"/>
                  </a:lnTo>
                  <a:lnTo>
                    <a:pt x="548847" y="189188"/>
                  </a:lnTo>
                  <a:lnTo>
                    <a:pt x="514667" y="191404"/>
                  </a:lnTo>
                  <a:lnTo>
                    <a:pt x="522260" y="186994"/>
                  </a:lnTo>
                  <a:lnTo>
                    <a:pt x="510861" y="184800"/>
                  </a:lnTo>
                  <a:close/>
                  <a:moveTo>
                    <a:pt x="983658" y="153996"/>
                  </a:moveTo>
                  <a:lnTo>
                    <a:pt x="1027344" y="156190"/>
                  </a:lnTo>
                  <a:lnTo>
                    <a:pt x="1031131" y="160600"/>
                  </a:lnTo>
                  <a:lnTo>
                    <a:pt x="1031131" y="164988"/>
                  </a:lnTo>
                  <a:lnTo>
                    <a:pt x="1002651" y="164988"/>
                  </a:lnTo>
                  <a:close/>
                  <a:moveTo>
                    <a:pt x="939991" y="149608"/>
                  </a:moveTo>
                  <a:lnTo>
                    <a:pt x="905812" y="167204"/>
                  </a:lnTo>
                  <a:lnTo>
                    <a:pt x="900112" y="182606"/>
                  </a:lnTo>
                  <a:lnTo>
                    <a:pt x="907705" y="191404"/>
                  </a:lnTo>
                  <a:lnTo>
                    <a:pt x="884925" y="198007"/>
                  </a:lnTo>
                  <a:lnTo>
                    <a:pt x="907705" y="198007"/>
                  </a:lnTo>
                  <a:lnTo>
                    <a:pt x="915317" y="186994"/>
                  </a:lnTo>
                  <a:lnTo>
                    <a:pt x="905812" y="180390"/>
                  </a:lnTo>
                  <a:lnTo>
                    <a:pt x="924804" y="180390"/>
                  </a:lnTo>
                  <a:lnTo>
                    <a:pt x="924804" y="173808"/>
                  </a:lnTo>
                  <a:lnTo>
                    <a:pt x="919105" y="167204"/>
                  </a:lnTo>
                  <a:lnTo>
                    <a:pt x="936204" y="164988"/>
                  </a:lnTo>
                  <a:lnTo>
                    <a:pt x="930504" y="158406"/>
                  </a:lnTo>
                  <a:lnTo>
                    <a:pt x="976065" y="149608"/>
                  </a:lnTo>
                  <a:lnTo>
                    <a:pt x="981764" y="167204"/>
                  </a:lnTo>
                  <a:lnTo>
                    <a:pt x="964684" y="176002"/>
                  </a:lnTo>
                  <a:lnTo>
                    <a:pt x="974171" y="171592"/>
                  </a:lnTo>
                  <a:lnTo>
                    <a:pt x="966578" y="176002"/>
                  </a:lnTo>
                  <a:lnTo>
                    <a:pt x="968471" y="178196"/>
                  </a:lnTo>
                  <a:lnTo>
                    <a:pt x="962772" y="182606"/>
                  </a:lnTo>
                  <a:lnTo>
                    <a:pt x="985570" y="173808"/>
                  </a:lnTo>
                  <a:lnTo>
                    <a:pt x="991252" y="182606"/>
                  </a:lnTo>
                  <a:lnTo>
                    <a:pt x="1006457" y="176002"/>
                  </a:lnTo>
                  <a:lnTo>
                    <a:pt x="1004545" y="169398"/>
                  </a:lnTo>
                  <a:lnTo>
                    <a:pt x="1036831" y="176002"/>
                  </a:lnTo>
                  <a:lnTo>
                    <a:pt x="1019750" y="184800"/>
                  </a:lnTo>
                  <a:lnTo>
                    <a:pt x="1042530" y="180390"/>
                  </a:lnTo>
                  <a:lnTo>
                    <a:pt x="1029237" y="186994"/>
                  </a:lnTo>
                  <a:lnTo>
                    <a:pt x="1034937" y="186994"/>
                  </a:lnTo>
                  <a:lnTo>
                    <a:pt x="1025431" y="193598"/>
                  </a:lnTo>
                  <a:lnTo>
                    <a:pt x="1046318" y="184800"/>
                  </a:lnTo>
                  <a:lnTo>
                    <a:pt x="1036831" y="191404"/>
                  </a:lnTo>
                  <a:lnTo>
                    <a:pt x="1071010" y="191404"/>
                  </a:lnTo>
                  <a:lnTo>
                    <a:pt x="1050124" y="202396"/>
                  </a:lnTo>
                  <a:lnTo>
                    <a:pt x="1074798" y="198007"/>
                  </a:lnTo>
                  <a:lnTo>
                    <a:pt x="1053911" y="208999"/>
                  </a:lnTo>
                  <a:lnTo>
                    <a:pt x="1057717" y="215603"/>
                  </a:lnTo>
                  <a:lnTo>
                    <a:pt x="1078604" y="202396"/>
                  </a:lnTo>
                  <a:lnTo>
                    <a:pt x="1091897" y="202396"/>
                  </a:lnTo>
                  <a:lnTo>
                    <a:pt x="1093791" y="208999"/>
                  </a:lnTo>
                  <a:lnTo>
                    <a:pt x="1072904" y="215603"/>
                  </a:lnTo>
                  <a:lnTo>
                    <a:pt x="1090003" y="213388"/>
                  </a:lnTo>
                  <a:lnTo>
                    <a:pt x="1084303" y="217797"/>
                  </a:lnTo>
                  <a:lnTo>
                    <a:pt x="1095684" y="215603"/>
                  </a:lnTo>
                  <a:lnTo>
                    <a:pt x="1103296" y="222207"/>
                  </a:lnTo>
                  <a:lnTo>
                    <a:pt x="1076710" y="226595"/>
                  </a:lnTo>
                  <a:lnTo>
                    <a:pt x="1107084" y="231005"/>
                  </a:lnTo>
                  <a:lnTo>
                    <a:pt x="1076710" y="233199"/>
                  </a:lnTo>
                  <a:lnTo>
                    <a:pt x="1091897" y="235393"/>
                  </a:lnTo>
                  <a:lnTo>
                    <a:pt x="1069117" y="237587"/>
                  </a:lnTo>
                  <a:lnTo>
                    <a:pt x="1082410" y="239803"/>
                  </a:lnTo>
                  <a:lnTo>
                    <a:pt x="1084303" y="244191"/>
                  </a:lnTo>
                  <a:lnTo>
                    <a:pt x="1097597" y="246407"/>
                  </a:lnTo>
                  <a:lnTo>
                    <a:pt x="1093791" y="248601"/>
                  </a:lnTo>
                  <a:lnTo>
                    <a:pt x="1091897" y="252989"/>
                  </a:lnTo>
                  <a:lnTo>
                    <a:pt x="1095684" y="252989"/>
                  </a:lnTo>
                  <a:lnTo>
                    <a:pt x="1103296" y="248601"/>
                  </a:lnTo>
                  <a:lnTo>
                    <a:pt x="1095684" y="257399"/>
                  </a:lnTo>
                  <a:lnTo>
                    <a:pt x="1105190" y="252989"/>
                  </a:lnTo>
                  <a:lnTo>
                    <a:pt x="1103296" y="255205"/>
                  </a:lnTo>
                  <a:lnTo>
                    <a:pt x="1108977" y="255205"/>
                  </a:lnTo>
                  <a:lnTo>
                    <a:pt x="1107084" y="259593"/>
                  </a:lnTo>
                  <a:lnTo>
                    <a:pt x="1116571" y="255205"/>
                  </a:lnTo>
                  <a:lnTo>
                    <a:pt x="1112783" y="257399"/>
                  </a:lnTo>
                  <a:lnTo>
                    <a:pt x="1126077" y="261787"/>
                  </a:lnTo>
                  <a:lnTo>
                    <a:pt x="1112783" y="266197"/>
                  </a:lnTo>
                  <a:lnTo>
                    <a:pt x="1133670" y="268391"/>
                  </a:lnTo>
                  <a:lnTo>
                    <a:pt x="1120377" y="277189"/>
                  </a:lnTo>
                  <a:lnTo>
                    <a:pt x="1143157" y="272801"/>
                  </a:lnTo>
                  <a:lnTo>
                    <a:pt x="1143157" y="279404"/>
                  </a:lnTo>
                  <a:lnTo>
                    <a:pt x="1139370" y="279404"/>
                  </a:lnTo>
                  <a:lnTo>
                    <a:pt x="1139370" y="285987"/>
                  </a:lnTo>
                  <a:lnTo>
                    <a:pt x="1131776" y="283793"/>
                  </a:lnTo>
                  <a:lnTo>
                    <a:pt x="1133670" y="285987"/>
                  </a:lnTo>
                  <a:lnTo>
                    <a:pt x="1129864" y="288202"/>
                  </a:lnTo>
                  <a:lnTo>
                    <a:pt x="1135564" y="292590"/>
                  </a:lnTo>
                  <a:lnTo>
                    <a:pt x="1110890" y="299194"/>
                  </a:lnTo>
                  <a:lnTo>
                    <a:pt x="1114677" y="299194"/>
                  </a:lnTo>
                  <a:lnTo>
                    <a:pt x="1110890" y="310186"/>
                  </a:lnTo>
                  <a:lnTo>
                    <a:pt x="1105190" y="310186"/>
                  </a:lnTo>
                  <a:lnTo>
                    <a:pt x="1101384" y="303604"/>
                  </a:lnTo>
                  <a:lnTo>
                    <a:pt x="1093791" y="307992"/>
                  </a:lnTo>
                  <a:lnTo>
                    <a:pt x="1091897" y="299194"/>
                  </a:lnTo>
                  <a:lnTo>
                    <a:pt x="1107084" y="285987"/>
                  </a:lnTo>
                  <a:lnTo>
                    <a:pt x="1086197" y="292590"/>
                  </a:lnTo>
                  <a:lnTo>
                    <a:pt x="1091897" y="288202"/>
                  </a:lnTo>
                  <a:lnTo>
                    <a:pt x="1074798" y="281598"/>
                  </a:lnTo>
                  <a:lnTo>
                    <a:pt x="1067204" y="283793"/>
                  </a:lnTo>
                  <a:lnTo>
                    <a:pt x="1071010" y="292590"/>
                  </a:lnTo>
                  <a:lnTo>
                    <a:pt x="1052018" y="288202"/>
                  </a:lnTo>
                  <a:lnTo>
                    <a:pt x="1059611" y="297000"/>
                  </a:lnTo>
                  <a:lnTo>
                    <a:pt x="1055824" y="301388"/>
                  </a:lnTo>
                  <a:lnTo>
                    <a:pt x="1065311" y="303604"/>
                  </a:lnTo>
                  <a:lnTo>
                    <a:pt x="1061523" y="305798"/>
                  </a:lnTo>
                  <a:lnTo>
                    <a:pt x="1065311" y="314596"/>
                  </a:lnTo>
                  <a:lnTo>
                    <a:pt x="1076710" y="314596"/>
                  </a:lnTo>
                  <a:lnTo>
                    <a:pt x="1082410" y="319006"/>
                  </a:lnTo>
                  <a:lnTo>
                    <a:pt x="1076710" y="321200"/>
                  </a:lnTo>
                  <a:lnTo>
                    <a:pt x="1082410" y="321200"/>
                  </a:lnTo>
                  <a:lnTo>
                    <a:pt x="1074798" y="325588"/>
                  </a:lnTo>
                  <a:lnTo>
                    <a:pt x="1078604" y="329998"/>
                  </a:lnTo>
                  <a:lnTo>
                    <a:pt x="1084303" y="329998"/>
                  </a:lnTo>
                  <a:lnTo>
                    <a:pt x="1082410" y="332192"/>
                  </a:lnTo>
                  <a:lnTo>
                    <a:pt x="1082410" y="343205"/>
                  </a:lnTo>
                  <a:lnTo>
                    <a:pt x="1074798" y="336602"/>
                  </a:lnTo>
                  <a:lnTo>
                    <a:pt x="1074798" y="352003"/>
                  </a:lnTo>
                  <a:lnTo>
                    <a:pt x="1069117" y="352003"/>
                  </a:lnTo>
                  <a:lnTo>
                    <a:pt x="1065311" y="356392"/>
                  </a:lnTo>
                  <a:lnTo>
                    <a:pt x="1040637" y="336602"/>
                  </a:lnTo>
                  <a:lnTo>
                    <a:pt x="1027344" y="336602"/>
                  </a:lnTo>
                  <a:lnTo>
                    <a:pt x="1036831" y="349788"/>
                  </a:lnTo>
                  <a:lnTo>
                    <a:pt x="1034937" y="352003"/>
                  </a:lnTo>
                  <a:lnTo>
                    <a:pt x="1052018" y="367405"/>
                  </a:lnTo>
                  <a:lnTo>
                    <a:pt x="1044424" y="373987"/>
                  </a:lnTo>
                  <a:lnTo>
                    <a:pt x="991252" y="352003"/>
                  </a:lnTo>
                  <a:lnTo>
                    <a:pt x="995058" y="349788"/>
                  </a:lnTo>
                  <a:lnTo>
                    <a:pt x="983658" y="343205"/>
                  </a:lnTo>
                  <a:lnTo>
                    <a:pt x="993164" y="338796"/>
                  </a:lnTo>
                  <a:lnTo>
                    <a:pt x="983658" y="336602"/>
                  </a:lnTo>
                  <a:lnTo>
                    <a:pt x="985570" y="334386"/>
                  </a:lnTo>
                  <a:lnTo>
                    <a:pt x="974171" y="323394"/>
                  </a:lnTo>
                  <a:lnTo>
                    <a:pt x="977977" y="319006"/>
                  </a:lnTo>
                  <a:lnTo>
                    <a:pt x="966578" y="323394"/>
                  </a:lnTo>
                  <a:lnTo>
                    <a:pt x="968471" y="319006"/>
                  </a:lnTo>
                  <a:lnTo>
                    <a:pt x="958984" y="316790"/>
                  </a:lnTo>
                  <a:lnTo>
                    <a:pt x="934292" y="325588"/>
                  </a:lnTo>
                  <a:lnTo>
                    <a:pt x="917211" y="316790"/>
                  </a:lnTo>
                  <a:lnTo>
                    <a:pt x="936204" y="303604"/>
                  </a:lnTo>
                  <a:lnTo>
                    <a:pt x="953284" y="307992"/>
                  </a:lnTo>
                  <a:lnTo>
                    <a:pt x="951391" y="314596"/>
                  </a:lnTo>
                  <a:lnTo>
                    <a:pt x="953284" y="310186"/>
                  </a:lnTo>
                  <a:lnTo>
                    <a:pt x="953284" y="307992"/>
                  </a:lnTo>
                  <a:lnTo>
                    <a:pt x="953284" y="305798"/>
                  </a:lnTo>
                  <a:lnTo>
                    <a:pt x="983658" y="297000"/>
                  </a:lnTo>
                  <a:lnTo>
                    <a:pt x="981764" y="288202"/>
                  </a:lnTo>
                  <a:lnTo>
                    <a:pt x="1017838" y="264003"/>
                  </a:lnTo>
                  <a:lnTo>
                    <a:pt x="1015944" y="248601"/>
                  </a:lnTo>
                  <a:lnTo>
                    <a:pt x="1000757" y="239803"/>
                  </a:lnTo>
                  <a:lnTo>
                    <a:pt x="1004545" y="237587"/>
                  </a:lnTo>
                  <a:lnTo>
                    <a:pt x="1003134" y="235952"/>
                  </a:lnTo>
                  <a:lnTo>
                    <a:pt x="979871" y="239803"/>
                  </a:lnTo>
                  <a:lnTo>
                    <a:pt x="995058" y="231005"/>
                  </a:lnTo>
                  <a:lnTo>
                    <a:pt x="993164" y="222207"/>
                  </a:lnTo>
                  <a:lnTo>
                    <a:pt x="983658" y="224401"/>
                  </a:lnTo>
                  <a:lnTo>
                    <a:pt x="987464" y="222207"/>
                  </a:lnTo>
                  <a:lnTo>
                    <a:pt x="979871" y="219991"/>
                  </a:lnTo>
                  <a:lnTo>
                    <a:pt x="981764" y="213388"/>
                  </a:lnTo>
                  <a:lnTo>
                    <a:pt x="964684" y="208999"/>
                  </a:lnTo>
                  <a:lnTo>
                    <a:pt x="957090" y="219991"/>
                  </a:lnTo>
                  <a:lnTo>
                    <a:pt x="932398" y="215603"/>
                  </a:lnTo>
                  <a:lnTo>
                    <a:pt x="932398" y="217797"/>
                  </a:lnTo>
                  <a:lnTo>
                    <a:pt x="877332" y="213388"/>
                  </a:lnTo>
                  <a:lnTo>
                    <a:pt x="881138" y="208999"/>
                  </a:lnTo>
                  <a:lnTo>
                    <a:pt x="850745" y="198007"/>
                  </a:lnTo>
                  <a:lnTo>
                    <a:pt x="877332" y="198007"/>
                  </a:lnTo>
                  <a:lnTo>
                    <a:pt x="854551" y="191404"/>
                  </a:lnTo>
                  <a:lnTo>
                    <a:pt x="864039" y="178196"/>
                  </a:lnTo>
                  <a:close/>
                  <a:moveTo>
                    <a:pt x="704540" y="149608"/>
                  </a:moveTo>
                  <a:lnTo>
                    <a:pt x="704540" y="156190"/>
                  </a:lnTo>
                  <a:lnTo>
                    <a:pt x="689353" y="162794"/>
                  </a:lnTo>
                  <a:lnTo>
                    <a:pt x="681759" y="153996"/>
                  </a:lnTo>
                  <a:close/>
                  <a:moveTo>
                    <a:pt x="879225" y="147392"/>
                  </a:moveTo>
                  <a:lnTo>
                    <a:pt x="829859" y="167204"/>
                  </a:lnTo>
                  <a:lnTo>
                    <a:pt x="818478" y="167204"/>
                  </a:lnTo>
                  <a:lnTo>
                    <a:pt x="814672" y="176002"/>
                  </a:lnTo>
                  <a:lnTo>
                    <a:pt x="795679" y="180390"/>
                  </a:lnTo>
                  <a:lnTo>
                    <a:pt x="808972" y="158406"/>
                  </a:lnTo>
                  <a:close/>
                  <a:moveTo>
                    <a:pt x="769111" y="147392"/>
                  </a:moveTo>
                  <a:lnTo>
                    <a:pt x="795679" y="147392"/>
                  </a:lnTo>
                  <a:lnTo>
                    <a:pt x="789998" y="153996"/>
                  </a:lnTo>
                  <a:lnTo>
                    <a:pt x="793785" y="156190"/>
                  </a:lnTo>
                  <a:lnTo>
                    <a:pt x="771005" y="162794"/>
                  </a:lnTo>
                  <a:lnTo>
                    <a:pt x="784298" y="164988"/>
                  </a:lnTo>
                  <a:lnTo>
                    <a:pt x="782386" y="164988"/>
                  </a:lnTo>
                  <a:lnTo>
                    <a:pt x="782386" y="169398"/>
                  </a:lnTo>
                  <a:lnTo>
                    <a:pt x="789998" y="167204"/>
                  </a:lnTo>
                  <a:lnTo>
                    <a:pt x="771005" y="184800"/>
                  </a:lnTo>
                  <a:lnTo>
                    <a:pt x="755818" y="182606"/>
                  </a:lnTo>
                  <a:lnTo>
                    <a:pt x="752012" y="191404"/>
                  </a:lnTo>
                  <a:lnTo>
                    <a:pt x="738719" y="191404"/>
                  </a:lnTo>
                  <a:lnTo>
                    <a:pt x="733020" y="178196"/>
                  </a:lnTo>
                  <a:lnTo>
                    <a:pt x="725426" y="176002"/>
                  </a:lnTo>
                  <a:lnTo>
                    <a:pt x="719726" y="167204"/>
                  </a:lnTo>
                  <a:lnTo>
                    <a:pt x="731126" y="160600"/>
                  </a:lnTo>
                  <a:lnTo>
                    <a:pt x="736826" y="167204"/>
                  </a:lnTo>
                  <a:lnTo>
                    <a:pt x="750119" y="162794"/>
                  </a:lnTo>
                  <a:lnTo>
                    <a:pt x="750119" y="160600"/>
                  </a:lnTo>
                  <a:lnTo>
                    <a:pt x="759606" y="158406"/>
                  </a:lnTo>
                  <a:lnTo>
                    <a:pt x="746313" y="153996"/>
                  </a:lnTo>
                  <a:close/>
                  <a:moveTo>
                    <a:pt x="493780" y="138594"/>
                  </a:moveTo>
                  <a:lnTo>
                    <a:pt x="548847" y="140789"/>
                  </a:lnTo>
                  <a:lnTo>
                    <a:pt x="545041" y="143004"/>
                  </a:lnTo>
                  <a:lnTo>
                    <a:pt x="552634" y="140789"/>
                  </a:lnTo>
                  <a:lnTo>
                    <a:pt x="550740" y="145198"/>
                  </a:lnTo>
                  <a:lnTo>
                    <a:pt x="573521" y="140789"/>
                  </a:lnTo>
                  <a:lnTo>
                    <a:pt x="581133" y="153996"/>
                  </a:lnTo>
                  <a:lnTo>
                    <a:pt x="448201" y="195792"/>
                  </a:lnTo>
                  <a:lnTo>
                    <a:pt x="450114" y="186994"/>
                  </a:lnTo>
                  <a:lnTo>
                    <a:pt x="438714" y="180390"/>
                  </a:lnTo>
                  <a:lnTo>
                    <a:pt x="433014" y="180390"/>
                  </a:lnTo>
                  <a:lnTo>
                    <a:pt x="491887" y="147392"/>
                  </a:lnTo>
                  <a:close/>
                  <a:moveTo>
                    <a:pt x="826071" y="127602"/>
                  </a:moveTo>
                  <a:lnTo>
                    <a:pt x="860251" y="127602"/>
                  </a:lnTo>
                  <a:lnTo>
                    <a:pt x="841258" y="134206"/>
                  </a:lnTo>
                  <a:close/>
                  <a:moveTo>
                    <a:pt x="784298" y="105597"/>
                  </a:moveTo>
                  <a:lnTo>
                    <a:pt x="789998" y="105597"/>
                  </a:lnTo>
                  <a:lnTo>
                    <a:pt x="789998" y="107791"/>
                  </a:lnTo>
                  <a:close/>
                  <a:moveTo>
                    <a:pt x="2630466" y="104072"/>
                  </a:moveTo>
                  <a:lnTo>
                    <a:pt x="2630466" y="119247"/>
                  </a:lnTo>
                  <a:lnTo>
                    <a:pt x="2605216" y="127602"/>
                  </a:lnTo>
                  <a:lnTo>
                    <a:pt x="2609022" y="129796"/>
                  </a:lnTo>
                  <a:lnTo>
                    <a:pt x="2603322" y="131991"/>
                  </a:lnTo>
                  <a:lnTo>
                    <a:pt x="2603322" y="134206"/>
                  </a:lnTo>
                  <a:lnTo>
                    <a:pt x="2590029" y="136400"/>
                  </a:lnTo>
                  <a:lnTo>
                    <a:pt x="2582435" y="147392"/>
                  </a:lnTo>
                  <a:lnTo>
                    <a:pt x="2588135" y="151802"/>
                  </a:lnTo>
                  <a:lnTo>
                    <a:pt x="2552062" y="156190"/>
                  </a:lnTo>
                  <a:lnTo>
                    <a:pt x="2542556" y="149608"/>
                  </a:lnTo>
                  <a:lnTo>
                    <a:pt x="2552062" y="143004"/>
                  </a:lnTo>
                  <a:lnTo>
                    <a:pt x="2555849" y="138594"/>
                  </a:lnTo>
                  <a:lnTo>
                    <a:pt x="2563443" y="136400"/>
                  </a:lnTo>
                  <a:lnTo>
                    <a:pt x="2555849" y="134206"/>
                  </a:lnTo>
                  <a:lnTo>
                    <a:pt x="2563443" y="127602"/>
                  </a:lnTo>
                  <a:lnTo>
                    <a:pt x="2553955" y="125408"/>
                  </a:lnTo>
                  <a:lnTo>
                    <a:pt x="2565355" y="123193"/>
                  </a:lnTo>
                  <a:lnTo>
                    <a:pt x="2563443" y="120999"/>
                  </a:lnTo>
                  <a:lnTo>
                    <a:pt x="2574842" y="116589"/>
                  </a:lnTo>
                  <a:lnTo>
                    <a:pt x="2593835" y="110007"/>
                  </a:lnTo>
                  <a:lnTo>
                    <a:pt x="2603322" y="107791"/>
                  </a:lnTo>
                  <a:lnTo>
                    <a:pt x="2601428" y="105597"/>
                  </a:lnTo>
                  <a:close/>
                  <a:moveTo>
                    <a:pt x="883328" y="103145"/>
                  </a:moveTo>
                  <a:lnTo>
                    <a:pt x="885036" y="103274"/>
                  </a:lnTo>
                  <a:lnTo>
                    <a:pt x="883031" y="103403"/>
                  </a:lnTo>
                  <a:close/>
                  <a:moveTo>
                    <a:pt x="917211" y="101209"/>
                  </a:moveTo>
                  <a:lnTo>
                    <a:pt x="905812" y="103403"/>
                  </a:lnTo>
                  <a:lnTo>
                    <a:pt x="926698" y="105597"/>
                  </a:lnTo>
                  <a:lnTo>
                    <a:pt x="902024" y="105597"/>
                  </a:lnTo>
                  <a:lnTo>
                    <a:pt x="920998" y="114395"/>
                  </a:lnTo>
                  <a:lnTo>
                    <a:pt x="911511" y="118804"/>
                  </a:lnTo>
                  <a:lnTo>
                    <a:pt x="919105" y="118804"/>
                  </a:lnTo>
                  <a:lnTo>
                    <a:pt x="920998" y="116589"/>
                  </a:lnTo>
                  <a:lnTo>
                    <a:pt x="953284" y="120999"/>
                  </a:lnTo>
                  <a:lnTo>
                    <a:pt x="951391" y="118804"/>
                  </a:lnTo>
                  <a:lnTo>
                    <a:pt x="1010244" y="114395"/>
                  </a:lnTo>
                  <a:lnTo>
                    <a:pt x="1008351" y="116589"/>
                  </a:lnTo>
                  <a:lnTo>
                    <a:pt x="1019750" y="118804"/>
                  </a:lnTo>
                  <a:lnTo>
                    <a:pt x="1010244" y="127602"/>
                  </a:lnTo>
                  <a:lnTo>
                    <a:pt x="1019750" y="129796"/>
                  </a:lnTo>
                  <a:lnTo>
                    <a:pt x="909618" y="136400"/>
                  </a:lnTo>
                  <a:lnTo>
                    <a:pt x="915317" y="131991"/>
                  </a:lnTo>
                  <a:lnTo>
                    <a:pt x="884925" y="131991"/>
                  </a:lnTo>
                  <a:lnTo>
                    <a:pt x="886819" y="129796"/>
                  </a:lnTo>
                  <a:lnTo>
                    <a:pt x="875438" y="125408"/>
                  </a:lnTo>
                  <a:lnTo>
                    <a:pt x="877332" y="120999"/>
                  </a:lnTo>
                  <a:lnTo>
                    <a:pt x="886819" y="114395"/>
                  </a:lnTo>
                  <a:lnTo>
                    <a:pt x="886819" y="103403"/>
                  </a:lnTo>
                  <a:lnTo>
                    <a:pt x="885036" y="103274"/>
                  </a:lnTo>
                  <a:close/>
                  <a:moveTo>
                    <a:pt x="837452" y="101209"/>
                  </a:moveTo>
                  <a:lnTo>
                    <a:pt x="822265" y="114395"/>
                  </a:lnTo>
                  <a:lnTo>
                    <a:pt x="826071" y="116589"/>
                  </a:lnTo>
                  <a:lnTo>
                    <a:pt x="786192" y="127602"/>
                  </a:lnTo>
                  <a:lnTo>
                    <a:pt x="788086" y="123193"/>
                  </a:lnTo>
                  <a:lnTo>
                    <a:pt x="784298" y="120999"/>
                  </a:lnTo>
                  <a:lnTo>
                    <a:pt x="807079" y="116589"/>
                  </a:lnTo>
                  <a:lnTo>
                    <a:pt x="765306" y="116589"/>
                  </a:lnTo>
                  <a:lnTo>
                    <a:pt x="776705" y="112201"/>
                  </a:lnTo>
                  <a:lnTo>
                    <a:pt x="788086" y="114395"/>
                  </a:lnTo>
                  <a:lnTo>
                    <a:pt x="786192" y="110007"/>
                  </a:lnTo>
                  <a:lnTo>
                    <a:pt x="784298" y="110007"/>
                  </a:lnTo>
                  <a:lnTo>
                    <a:pt x="789998" y="107791"/>
                  </a:lnTo>
                  <a:lnTo>
                    <a:pt x="805185" y="112201"/>
                  </a:lnTo>
                  <a:lnTo>
                    <a:pt x="810885" y="107791"/>
                  </a:lnTo>
                  <a:lnTo>
                    <a:pt x="803273" y="105597"/>
                  </a:lnTo>
                  <a:lnTo>
                    <a:pt x="808972" y="105597"/>
                  </a:lnTo>
                  <a:lnTo>
                    <a:pt x="801379" y="103403"/>
                  </a:lnTo>
                  <a:close/>
                  <a:moveTo>
                    <a:pt x="943797" y="96799"/>
                  </a:moveTo>
                  <a:lnTo>
                    <a:pt x="936204" y="103403"/>
                  </a:lnTo>
                  <a:lnTo>
                    <a:pt x="926698" y="101209"/>
                  </a:lnTo>
                  <a:close/>
                  <a:moveTo>
                    <a:pt x="721639" y="96799"/>
                  </a:moveTo>
                  <a:lnTo>
                    <a:pt x="710239" y="110007"/>
                  </a:lnTo>
                  <a:lnTo>
                    <a:pt x="715939" y="110007"/>
                  </a:lnTo>
                  <a:lnTo>
                    <a:pt x="710239" y="114395"/>
                  </a:lnTo>
                  <a:lnTo>
                    <a:pt x="738719" y="110007"/>
                  </a:lnTo>
                  <a:lnTo>
                    <a:pt x="723532" y="123193"/>
                  </a:lnTo>
                  <a:lnTo>
                    <a:pt x="687459" y="127602"/>
                  </a:lnTo>
                  <a:lnTo>
                    <a:pt x="689353" y="127602"/>
                  </a:lnTo>
                  <a:lnTo>
                    <a:pt x="620993" y="136400"/>
                  </a:lnTo>
                  <a:lnTo>
                    <a:pt x="620993" y="131991"/>
                  </a:lnTo>
                  <a:lnTo>
                    <a:pt x="664679" y="123193"/>
                  </a:lnTo>
                  <a:lnTo>
                    <a:pt x="630499" y="125408"/>
                  </a:lnTo>
                  <a:lnTo>
                    <a:pt x="641880" y="120999"/>
                  </a:lnTo>
                  <a:lnTo>
                    <a:pt x="626693" y="123193"/>
                  </a:lnTo>
                  <a:lnTo>
                    <a:pt x="624799" y="125408"/>
                  </a:lnTo>
                  <a:lnTo>
                    <a:pt x="617206" y="127602"/>
                  </a:lnTo>
                  <a:lnTo>
                    <a:pt x="613400" y="125408"/>
                  </a:lnTo>
                  <a:lnTo>
                    <a:pt x="607700" y="127602"/>
                  </a:lnTo>
                  <a:lnTo>
                    <a:pt x="590620" y="123193"/>
                  </a:lnTo>
                  <a:lnTo>
                    <a:pt x="628587" y="114395"/>
                  </a:lnTo>
                  <a:lnTo>
                    <a:pt x="603913" y="116589"/>
                  </a:lnTo>
                  <a:lnTo>
                    <a:pt x="634287" y="112201"/>
                  </a:lnTo>
                  <a:lnTo>
                    <a:pt x="615294" y="112201"/>
                  </a:lnTo>
                  <a:lnTo>
                    <a:pt x="641880" y="107791"/>
                  </a:lnTo>
                  <a:lnTo>
                    <a:pt x="632393" y="105597"/>
                  </a:lnTo>
                  <a:lnTo>
                    <a:pt x="653279" y="103403"/>
                  </a:lnTo>
                  <a:lnTo>
                    <a:pt x="651386" y="105597"/>
                  </a:lnTo>
                  <a:lnTo>
                    <a:pt x="668466" y="112201"/>
                  </a:lnTo>
                  <a:lnTo>
                    <a:pt x="664679" y="112201"/>
                  </a:lnTo>
                  <a:lnTo>
                    <a:pt x="696946" y="116589"/>
                  </a:lnTo>
                  <a:lnTo>
                    <a:pt x="691246" y="112201"/>
                  </a:lnTo>
                  <a:lnTo>
                    <a:pt x="698840" y="107791"/>
                  </a:lnTo>
                  <a:lnTo>
                    <a:pt x="696946" y="103403"/>
                  </a:lnTo>
                  <a:close/>
                  <a:moveTo>
                    <a:pt x="854551" y="94605"/>
                  </a:moveTo>
                  <a:lnTo>
                    <a:pt x="890625" y="96799"/>
                  </a:lnTo>
                  <a:lnTo>
                    <a:pt x="883328" y="103145"/>
                  </a:lnTo>
                  <a:lnTo>
                    <a:pt x="856445" y="101209"/>
                  </a:lnTo>
                  <a:lnTo>
                    <a:pt x="862145" y="101209"/>
                  </a:lnTo>
                  <a:lnTo>
                    <a:pt x="850745" y="96799"/>
                  </a:lnTo>
                  <a:lnTo>
                    <a:pt x="856445" y="96799"/>
                  </a:lnTo>
                  <a:close/>
                  <a:moveTo>
                    <a:pt x="641880" y="85807"/>
                  </a:moveTo>
                  <a:lnTo>
                    <a:pt x="657067" y="88001"/>
                  </a:lnTo>
                  <a:lnTo>
                    <a:pt x="611506" y="105597"/>
                  </a:lnTo>
                  <a:lnTo>
                    <a:pt x="620993" y="96799"/>
                  </a:lnTo>
                  <a:lnTo>
                    <a:pt x="571627" y="114395"/>
                  </a:lnTo>
                  <a:lnTo>
                    <a:pt x="573521" y="107791"/>
                  </a:lnTo>
                  <a:lnTo>
                    <a:pt x="550740" y="112201"/>
                  </a:lnTo>
                  <a:lnTo>
                    <a:pt x="554546" y="107791"/>
                  </a:lnTo>
                  <a:lnTo>
                    <a:pt x="550740" y="107791"/>
                  </a:lnTo>
                  <a:lnTo>
                    <a:pt x="643792" y="88001"/>
                  </a:lnTo>
                  <a:close/>
                  <a:moveTo>
                    <a:pt x="996951" y="72599"/>
                  </a:moveTo>
                  <a:lnTo>
                    <a:pt x="989358" y="74793"/>
                  </a:lnTo>
                  <a:lnTo>
                    <a:pt x="996004" y="72707"/>
                  </a:lnTo>
                  <a:close/>
                  <a:moveTo>
                    <a:pt x="1006568" y="69373"/>
                  </a:moveTo>
                  <a:lnTo>
                    <a:pt x="996004" y="72707"/>
                  </a:lnTo>
                  <a:lnTo>
                    <a:pt x="976065" y="74793"/>
                  </a:lnTo>
                  <a:close/>
                  <a:moveTo>
                    <a:pt x="2159005" y="68189"/>
                  </a:moveTo>
                  <a:lnTo>
                    <a:pt x="2162811" y="72599"/>
                  </a:lnTo>
                  <a:lnTo>
                    <a:pt x="2174192" y="74793"/>
                  </a:lnTo>
                  <a:lnTo>
                    <a:pt x="2172298" y="74793"/>
                  </a:lnTo>
                  <a:lnTo>
                    <a:pt x="2193184" y="81397"/>
                  </a:lnTo>
                  <a:lnTo>
                    <a:pt x="2174192" y="88001"/>
                  </a:lnTo>
                  <a:lnTo>
                    <a:pt x="2166598" y="85807"/>
                  </a:lnTo>
                  <a:lnTo>
                    <a:pt x="2170404" y="83591"/>
                  </a:lnTo>
                  <a:lnTo>
                    <a:pt x="2149518" y="83591"/>
                  </a:lnTo>
                  <a:lnTo>
                    <a:pt x="2157111" y="79203"/>
                  </a:lnTo>
                  <a:lnTo>
                    <a:pt x="2138118" y="70405"/>
                  </a:lnTo>
                  <a:close/>
                  <a:moveTo>
                    <a:pt x="1010244" y="68189"/>
                  </a:moveTo>
                  <a:lnTo>
                    <a:pt x="1009390" y="68856"/>
                  </a:lnTo>
                  <a:lnTo>
                    <a:pt x="1006568" y="69373"/>
                  </a:lnTo>
                  <a:close/>
                  <a:moveTo>
                    <a:pt x="873544" y="63801"/>
                  </a:moveTo>
                  <a:lnTo>
                    <a:pt x="900112" y="70405"/>
                  </a:lnTo>
                  <a:lnTo>
                    <a:pt x="867845" y="79203"/>
                  </a:lnTo>
                  <a:lnTo>
                    <a:pt x="873544" y="74793"/>
                  </a:lnTo>
                  <a:lnTo>
                    <a:pt x="865932" y="70405"/>
                  </a:lnTo>
                  <a:close/>
                  <a:moveTo>
                    <a:pt x="818478" y="55003"/>
                  </a:moveTo>
                  <a:lnTo>
                    <a:pt x="826071" y="61607"/>
                  </a:lnTo>
                  <a:lnTo>
                    <a:pt x="826071" y="63801"/>
                  </a:lnTo>
                  <a:lnTo>
                    <a:pt x="843152" y="61607"/>
                  </a:lnTo>
                  <a:lnTo>
                    <a:pt x="841258" y="63801"/>
                  </a:lnTo>
                  <a:lnTo>
                    <a:pt x="852658" y="68189"/>
                  </a:lnTo>
                  <a:lnTo>
                    <a:pt x="846958" y="72599"/>
                  </a:lnTo>
                  <a:lnTo>
                    <a:pt x="843152" y="79203"/>
                  </a:lnTo>
                  <a:lnTo>
                    <a:pt x="829859" y="77009"/>
                  </a:lnTo>
                  <a:lnTo>
                    <a:pt x="829859" y="74793"/>
                  </a:lnTo>
                  <a:lnTo>
                    <a:pt x="795679" y="72599"/>
                  </a:lnTo>
                  <a:lnTo>
                    <a:pt x="810885" y="68189"/>
                  </a:lnTo>
                  <a:lnTo>
                    <a:pt x="807079" y="65995"/>
                  </a:lnTo>
                  <a:lnTo>
                    <a:pt x="814672" y="65995"/>
                  </a:lnTo>
                  <a:lnTo>
                    <a:pt x="807079" y="63801"/>
                  </a:lnTo>
                  <a:lnTo>
                    <a:pt x="812778" y="61607"/>
                  </a:lnTo>
                  <a:lnTo>
                    <a:pt x="799485" y="63801"/>
                  </a:lnTo>
                  <a:lnTo>
                    <a:pt x="805185" y="61607"/>
                  </a:lnTo>
                  <a:lnTo>
                    <a:pt x="797591" y="61607"/>
                  </a:lnTo>
                  <a:close/>
                  <a:moveTo>
                    <a:pt x="2050784" y="48399"/>
                  </a:moveTo>
                  <a:lnTo>
                    <a:pt x="2065971" y="48399"/>
                  </a:lnTo>
                  <a:lnTo>
                    <a:pt x="2054572" y="52809"/>
                  </a:lnTo>
                  <a:lnTo>
                    <a:pt x="2081158" y="52809"/>
                  </a:lnTo>
                  <a:lnTo>
                    <a:pt x="2096345" y="61607"/>
                  </a:lnTo>
                  <a:lnTo>
                    <a:pt x="2090645" y="48399"/>
                  </a:lnTo>
                  <a:lnTo>
                    <a:pt x="2111532" y="50594"/>
                  </a:lnTo>
                  <a:lnTo>
                    <a:pt x="2107744" y="55003"/>
                  </a:lnTo>
                  <a:lnTo>
                    <a:pt x="2119125" y="52809"/>
                  </a:lnTo>
                  <a:lnTo>
                    <a:pt x="2119125" y="57197"/>
                  </a:lnTo>
                  <a:lnTo>
                    <a:pt x="2141924" y="59392"/>
                  </a:lnTo>
                  <a:lnTo>
                    <a:pt x="2140012" y="61607"/>
                  </a:lnTo>
                  <a:lnTo>
                    <a:pt x="2149518" y="65995"/>
                  </a:lnTo>
                  <a:lnTo>
                    <a:pt x="2132418" y="68189"/>
                  </a:lnTo>
                  <a:lnTo>
                    <a:pt x="2126737" y="74793"/>
                  </a:lnTo>
                  <a:lnTo>
                    <a:pt x="2121038" y="77009"/>
                  </a:lnTo>
                  <a:lnTo>
                    <a:pt x="2121038" y="83591"/>
                  </a:lnTo>
                  <a:lnTo>
                    <a:pt x="2109638" y="92389"/>
                  </a:lnTo>
                  <a:lnTo>
                    <a:pt x="2111532" y="94605"/>
                  </a:lnTo>
                  <a:lnTo>
                    <a:pt x="2109638" y="98993"/>
                  </a:lnTo>
                  <a:lnTo>
                    <a:pt x="2077352" y="88001"/>
                  </a:lnTo>
                  <a:lnTo>
                    <a:pt x="2105851" y="81397"/>
                  </a:lnTo>
                  <a:lnTo>
                    <a:pt x="2081158" y="81397"/>
                  </a:lnTo>
                  <a:lnTo>
                    <a:pt x="2075458" y="77009"/>
                  </a:lnTo>
                  <a:lnTo>
                    <a:pt x="2105851" y="70405"/>
                  </a:lnTo>
                  <a:lnTo>
                    <a:pt x="2098239" y="68189"/>
                  </a:lnTo>
                  <a:lnTo>
                    <a:pt x="2102045" y="65995"/>
                  </a:lnTo>
                  <a:lnTo>
                    <a:pt x="2090645" y="70405"/>
                  </a:lnTo>
                  <a:lnTo>
                    <a:pt x="2084964" y="65995"/>
                  </a:lnTo>
                  <a:lnTo>
                    <a:pt x="2077352" y="65995"/>
                  </a:lnTo>
                  <a:lnTo>
                    <a:pt x="2077352" y="68189"/>
                  </a:lnTo>
                  <a:lnTo>
                    <a:pt x="2079264" y="70405"/>
                  </a:lnTo>
                  <a:lnTo>
                    <a:pt x="2060272" y="72599"/>
                  </a:lnTo>
                  <a:lnTo>
                    <a:pt x="2043191" y="61607"/>
                  </a:lnTo>
                  <a:lnTo>
                    <a:pt x="2054572" y="61607"/>
                  </a:lnTo>
                  <a:lnTo>
                    <a:pt x="2035579" y="50594"/>
                  </a:lnTo>
                  <a:lnTo>
                    <a:pt x="2050784" y="50594"/>
                  </a:lnTo>
                  <a:close/>
                  <a:moveTo>
                    <a:pt x="2124825" y="39602"/>
                  </a:moveTo>
                  <a:lnTo>
                    <a:pt x="2155217" y="43990"/>
                  </a:lnTo>
                  <a:lnTo>
                    <a:pt x="2155217" y="39602"/>
                  </a:lnTo>
                  <a:lnTo>
                    <a:pt x="2164704" y="39602"/>
                  </a:lnTo>
                  <a:lnTo>
                    <a:pt x="2162811" y="43990"/>
                  </a:lnTo>
                  <a:lnTo>
                    <a:pt x="2206477" y="46205"/>
                  </a:lnTo>
                  <a:lnTo>
                    <a:pt x="2162811" y="57197"/>
                  </a:lnTo>
                  <a:lnTo>
                    <a:pt x="2162811" y="55003"/>
                  </a:lnTo>
                  <a:lnTo>
                    <a:pt x="2128631" y="52809"/>
                  </a:lnTo>
                  <a:lnTo>
                    <a:pt x="2140012" y="50594"/>
                  </a:lnTo>
                  <a:lnTo>
                    <a:pt x="2113444" y="46205"/>
                  </a:lnTo>
                  <a:lnTo>
                    <a:pt x="2119125" y="46205"/>
                  </a:lnTo>
                  <a:lnTo>
                    <a:pt x="2113444" y="43990"/>
                  </a:lnTo>
                  <a:lnTo>
                    <a:pt x="2124825" y="43990"/>
                  </a:lnTo>
                  <a:lnTo>
                    <a:pt x="2121038" y="41796"/>
                  </a:lnTo>
                  <a:close/>
                  <a:moveTo>
                    <a:pt x="1005826" y="28244"/>
                  </a:moveTo>
                  <a:lnTo>
                    <a:pt x="1006457" y="28610"/>
                  </a:lnTo>
                  <a:lnTo>
                    <a:pt x="996951" y="28610"/>
                  </a:lnTo>
                  <a:close/>
                  <a:moveTo>
                    <a:pt x="970365" y="26394"/>
                  </a:moveTo>
                  <a:lnTo>
                    <a:pt x="981764" y="35192"/>
                  </a:lnTo>
                  <a:lnTo>
                    <a:pt x="981764" y="37407"/>
                  </a:lnTo>
                  <a:lnTo>
                    <a:pt x="998864" y="43990"/>
                  </a:lnTo>
                  <a:lnTo>
                    <a:pt x="996951" y="41796"/>
                  </a:lnTo>
                  <a:lnTo>
                    <a:pt x="1008351" y="39602"/>
                  </a:lnTo>
                  <a:lnTo>
                    <a:pt x="1002651" y="43990"/>
                  </a:lnTo>
                  <a:lnTo>
                    <a:pt x="1000757" y="52809"/>
                  </a:lnTo>
                  <a:lnTo>
                    <a:pt x="1019750" y="55003"/>
                  </a:lnTo>
                  <a:lnTo>
                    <a:pt x="979871" y="65995"/>
                  </a:lnTo>
                  <a:lnTo>
                    <a:pt x="985570" y="61607"/>
                  </a:lnTo>
                  <a:lnTo>
                    <a:pt x="976065" y="65995"/>
                  </a:lnTo>
                  <a:lnTo>
                    <a:pt x="977977" y="68189"/>
                  </a:lnTo>
                  <a:lnTo>
                    <a:pt x="958984" y="70405"/>
                  </a:lnTo>
                  <a:lnTo>
                    <a:pt x="955178" y="68189"/>
                  </a:lnTo>
                  <a:lnTo>
                    <a:pt x="955178" y="74793"/>
                  </a:lnTo>
                  <a:lnTo>
                    <a:pt x="922911" y="70405"/>
                  </a:lnTo>
                  <a:lnTo>
                    <a:pt x="934292" y="68189"/>
                  </a:lnTo>
                  <a:lnTo>
                    <a:pt x="919105" y="65995"/>
                  </a:lnTo>
                  <a:lnTo>
                    <a:pt x="924804" y="63801"/>
                  </a:lnTo>
                  <a:lnTo>
                    <a:pt x="930504" y="59392"/>
                  </a:lnTo>
                  <a:lnTo>
                    <a:pt x="955178" y="55003"/>
                  </a:lnTo>
                  <a:lnTo>
                    <a:pt x="924804" y="57197"/>
                  </a:lnTo>
                  <a:lnTo>
                    <a:pt x="926698" y="55003"/>
                  </a:lnTo>
                  <a:lnTo>
                    <a:pt x="907705" y="55003"/>
                  </a:lnTo>
                  <a:lnTo>
                    <a:pt x="928592" y="50594"/>
                  </a:lnTo>
                  <a:lnTo>
                    <a:pt x="911511" y="50594"/>
                  </a:lnTo>
                  <a:lnTo>
                    <a:pt x="909618" y="43990"/>
                  </a:lnTo>
                  <a:lnTo>
                    <a:pt x="936204" y="43990"/>
                  </a:lnTo>
                  <a:lnTo>
                    <a:pt x="917211" y="41796"/>
                  </a:lnTo>
                  <a:lnTo>
                    <a:pt x="926698" y="39602"/>
                  </a:lnTo>
                  <a:lnTo>
                    <a:pt x="922911" y="37407"/>
                  </a:lnTo>
                  <a:lnTo>
                    <a:pt x="945691" y="37407"/>
                  </a:lnTo>
                  <a:lnTo>
                    <a:pt x="934292" y="32998"/>
                  </a:lnTo>
                  <a:lnTo>
                    <a:pt x="962772" y="28610"/>
                  </a:lnTo>
                  <a:lnTo>
                    <a:pt x="955178" y="28610"/>
                  </a:lnTo>
                  <a:close/>
                  <a:moveTo>
                    <a:pt x="1122271" y="4410"/>
                  </a:moveTo>
                  <a:lnTo>
                    <a:pt x="1164044" y="8798"/>
                  </a:lnTo>
                  <a:lnTo>
                    <a:pt x="1152663" y="4410"/>
                  </a:lnTo>
                  <a:lnTo>
                    <a:pt x="1194436" y="8798"/>
                  </a:lnTo>
                  <a:lnTo>
                    <a:pt x="1188736" y="4410"/>
                  </a:lnTo>
                  <a:lnTo>
                    <a:pt x="1258989" y="4410"/>
                  </a:lnTo>
                  <a:lnTo>
                    <a:pt x="1234297" y="8798"/>
                  </a:lnTo>
                  <a:lnTo>
                    <a:pt x="1285576" y="6604"/>
                  </a:lnTo>
                  <a:lnTo>
                    <a:pt x="1283663" y="8798"/>
                  </a:lnTo>
                  <a:lnTo>
                    <a:pt x="1287469" y="8798"/>
                  </a:lnTo>
                  <a:lnTo>
                    <a:pt x="1285576" y="10992"/>
                  </a:lnTo>
                  <a:lnTo>
                    <a:pt x="1304550" y="13208"/>
                  </a:lnTo>
                  <a:lnTo>
                    <a:pt x="1217216" y="28610"/>
                  </a:lnTo>
                  <a:lnTo>
                    <a:pt x="1258989" y="24200"/>
                  </a:lnTo>
                  <a:lnTo>
                    <a:pt x="1186843" y="37407"/>
                  </a:lnTo>
                  <a:lnTo>
                    <a:pt x="1188736" y="41796"/>
                  </a:lnTo>
                  <a:lnTo>
                    <a:pt x="1167850" y="43990"/>
                  </a:lnTo>
                  <a:lnTo>
                    <a:pt x="1183037" y="43990"/>
                  </a:lnTo>
                  <a:lnTo>
                    <a:pt x="1173549" y="46205"/>
                  </a:lnTo>
                  <a:lnTo>
                    <a:pt x="1175443" y="48399"/>
                  </a:lnTo>
                  <a:lnTo>
                    <a:pt x="1137457" y="48399"/>
                  </a:lnTo>
                  <a:lnTo>
                    <a:pt x="1148857" y="50594"/>
                  </a:lnTo>
                  <a:lnTo>
                    <a:pt x="1108977" y="52809"/>
                  </a:lnTo>
                  <a:lnTo>
                    <a:pt x="1131776" y="57197"/>
                  </a:lnTo>
                  <a:lnTo>
                    <a:pt x="1086197" y="59392"/>
                  </a:lnTo>
                  <a:lnTo>
                    <a:pt x="1124183" y="65995"/>
                  </a:lnTo>
                  <a:lnTo>
                    <a:pt x="1101384" y="68189"/>
                  </a:lnTo>
                  <a:lnTo>
                    <a:pt x="1110890" y="72599"/>
                  </a:lnTo>
                  <a:lnTo>
                    <a:pt x="1074798" y="77009"/>
                  </a:lnTo>
                  <a:lnTo>
                    <a:pt x="1071010" y="83591"/>
                  </a:lnTo>
                  <a:lnTo>
                    <a:pt x="1029237" y="85807"/>
                  </a:lnTo>
                  <a:lnTo>
                    <a:pt x="1031131" y="88001"/>
                  </a:lnTo>
                  <a:lnTo>
                    <a:pt x="1021644" y="88001"/>
                  </a:lnTo>
                  <a:lnTo>
                    <a:pt x="1050124" y="90195"/>
                  </a:lnTo>
                  <a:lnTo>
                    <a:pt x="1048230" y="94605"/>
                  </a:lnTo>
                  <a:lnTo>
                    <a:pt x="1059611" y="94605"/>
                  </a:lnTo>
                  <a:lnTo>
                    <a:pt x="1052018" y="101209"/>
                  </a:lnTo>
                  <a:lnTo>
                    <a:pt x="1017838" y="107791"/>
                  </a:lnTo>
                  <a:lnTo>
                    <a:pt x="1023538" y="103403"/>
                  </a:lnTo>
                  <a:lnTo>
                    <a:pt x="951391" y="103403"/>
                  </a:lnTo>
                  <a:lnTo>
                    <a:pt x="951391" y="101209"/>
                  </a:lnTo>
                  <a:lnTo>
                    <a:pt x="939991" y="103403"/>
                  </a:lnTo>
                  <a:lnTo>
                    <a:pt x="943797" y="96799"/>
                  </a:lnTo>
                  <a:lnTo>
                    <a:pt x="968471" y="90195"/>
                  </a:lnTo>
                  <a:lnTo>
                    <a:pt x="966578" y="79203"/>
                  </a:lnTo>
                  <a:lnTo>
                    <a:pt x="979871" y="79203"/>
                  </a:lnTo>
                  <a:lnTo>
                    <a:pt x="985570" y="85807"/>
                  </a:lnTo>
                  <a:lnTo>
                    <a:pt x="1027344" y="77009"/>
                  </a:lnTo>
                  <a:lnTo>
                    <a:pt x="991252" y="83591"/>
                  </a:lnTo>
                  <a:lnTo>
                    <a:pt x="993164" y="79203"/>
                  </a:lnTo>
                  <a:lnTo>
                    <a:pt x="1012138" y="74793"/>
                  </a:lnTo>
                  <a:lnTo>
                    <a:pt x="1004545" y="72599"/>
                  </a:lnTo>
                  <a:lnTo>
                    <a:pt x="1009390" y="68856"/>
                  </a:lnTo>
                  <a:lnTo>
                    <a:pt x="1050124" y="61607"/>
                  </a:lnTo>
                  <a:lnTo>
                    <a:pt x="1021644" y="59392"/>
                  </a:lnTo>
                  <a:lnTo>
                    <a:pt x="1031131" y="59392"/>
                  </a:lnTo>
                  <a:lnTo>
                    <a:pt x="1015944" y="50594"/>
                  </a:lnTo>
                  <a:lnTo>
                    <a:pt x="1015944" y="43990"/>
                  </a:lnTo>
                  <a:lnTo>
                    <a:pt x="1076710" y="50594"/>
                  </a:lnTo>
                  <a:lnTo>
                    <a:pt x="1055824" y="41796"/>
                  </a:lnTo>
                  <a:lnTo>
                    <a:pt x="1127970" y="32998"/>
                  </a:lnTo>
                  <a:lnTo>
                    <a:pt x="1108977" y="32998"/>
                  </a:lnTo>
                  <a:lnTo>
                    <a:pt x="1135564" y="24200"/>
                  </a:lnTo>
                  <a:lnTo>
                    <a:pt x="1061523" y="37407"/>
                  </a:lnTo>
                  <a:lnTo>
                    <a:pt x="1071010" y="35192"/>
                  </a:lnTo>
                  <a:lnTo>
                    <a:pt x="1023538" y="37407"/>
                  </a:lnTo>
                  <a:lnTo>
                    <a:pt x="1065311" y="28610"/>
                  </a:lnTo>
                  <a:lnTo>
                    <a:pt x="1000757" y="32998"/>
                  </a:lnTo>
                  <a:lnTo>
                    <a:pt x="1050124" y="26394"/>
                  </a:lnTo>
                  <a:lnTo>
                    <a:pt x="1005826" y="28244"/>
                  </a:lnTo>
                  <a:lnTo>
                    <a:pt x="1002651" y="26394"/>
                  </a:lnTo>
                  <a:lnTo>
                    <a:pt x="1027344" y="24200"/>
                  </a:lnTo>
                  <a:lnTo>
                    <a:pt x="995058" y="24200"/>
                  </a:lnTo>
                  <a:lnTo>
                    <a:pt x="1006457" y="22006"/>
                  </a:lnTo>
                  <a:lnTo>
                    <a:pt x="989358" y="24200"/>
                  </a:lnTo>
                  <a:lnTo>
                    <a:pt x="987464" y="22006"/>
                  </a:lnTo>
                  <a:lnTo>
                    <a:pt x="1059611" y="17596"/>
                  </a:lnTo>
                  <a:lnTo>
                    <a:pt x="1046318" y="15402"/>
                  </a:lnTo>
                  <a:lnTo>
                    <a:pt x="1086197" y="15402"/>
                  </a:lnTo>
                  <a:lnTo>
                    <a:pt x="1114677" y="19790"/>
                  </a:lnTo>
                  <a:lnTo>
                    <a:pt x="1091897" y="10992"/>
                  </a:lnTo>
                  <a:lnTo>
                    <a:pt x="1101384" y="10992"/>
                  </a:lnTo>
                  <a:lnTo>
                    <a:pt x="1097597" y="8798"/>
                  </a:lnTo>
                  <a:lnTo>
                    <a:pt x="1110890" y="8798"/>
                  </a:lnTo>
                  <a:lnTo>
                    <a:pt x="1108977" y="6604"/>
                  </a:lnTo>
                  <a:lnTo>
                    <a:pt x="1131776" y="8798"/>
                  </a:lnTo>
                  <a:close/>
                  <a:moveTo>
                    <a:pt x="1538108" y="0"/>
                  </a:moveTo>
                  <a:lnTo>
                    <a:pt x="1665321" y="0"/>
                  </a:lnTo>
                  <a:lnTo>
                    <a:pt x="1602661" y="4410"/>
                  </a:lnTo>
                  <a:lnTo>
                    <a:pt x="1705200" y="8798"/>
                  </a:lnTo>
                  <a:lnTo>
                    <a:pt x="1619760" y="17596"/>
                  </a:lnTo>
                  <a:lnTo>
                    <a:pt x="1703307" y="24200"/>
                  </a:lnTo>
                  <a:lnTo>
                    <a:pt x="1682420" y="35192"/>
                  </a:lnTo>
                  <a:lnTo>
                    <a:pt x="1803933" y="24200"/>
                  </a:lnTo>
                  <a:lnTo>
                    <a:pt x="1771666" y="30804"/>
                  </a:lnTo>
                  <a:lnTo>
                    <a:pt x="1775453" y="32998"/>
                  </a:lnTo>
                  <a:lnTo>
                    <a:pt x="1746973" y="37407"/>
                  </a:lnTo>
                  <a:lnTo>
                    <a:pt x="1756460" y="39602"/>
                  </a:lnTo>
                  <a:lnTo>
                    <a:pt x="1718493" y="41796"/>
                  </a:lnTo>
                  <a:lnTo>
                    <a:pt x="1712794" y="50594"/>
                  </a:lnTo>
                  <a:lnTo>
                    <a:pt x="1716600" y="55003"/>
                  </a:lnTo>
                  <a:lnTo>
                    <a:pt x="1695713" y="65995"/>
                  </a:lnTo>
                  <a:lnTo>
                    <a:pt x="1697607" y="68189"/>
                  </a:lnTo>
                  <a:lnTo>
                    <a:pt x="1688120" y="81397"/>
                  </a:lnTo>
                  <a:lnTo>
                    <a:pt x="1710900" y="83591"/>
                  </a:lnTo>
                  <a:lnTo>
                    <a:pt x="1695713" y="83591"/>
                  </a:lnTo>
                  <a:lnTo>
                    <a:pt x="1718493" y="88001"/>
                  </a:lnTo>
                  <a:lnTo>
                    <a:pt x="1714687" y="96799"/>
                  </a:lnTo>
                  <a:lnTo>
                    <a:pt x="1671021" y="98993"/>
                  </a:lnTo>
                  <a:lnTo>
                    <a:pt x="1678614" y="101209"/>
                  </a:lnTo>
                  <a:lnTo>
                    <a:pt x="1684314" y="105597"/>
                  </a:lnTo>
                  <a:lnTo>
                    <a:pt x="1699501" y="107791"/>
                  </a:lnTo>
                  <a:lnTo>
                    <a:pt x="1697607" y="125408"/>
                  </a:lnTo>
                  <a:lnTo>
                    <a:pt x="1691907" y="123193"/>
                  </a:lnTo>
                  <a:lnTo>
                    <a:pt x="1669127" y="125408"/>
                  </a:lnTo>
                  <a:lnTo>
                    <a:pt x="1682420" y="125408"/>
                  </a:lnTo>
                  <a:lnTo>
                    <a:pt x="1682420" y="134206"/>
                  </a:lnTo>
                  <a:lnTo>
                    <a:pt x="1695713" y="129796"/>
                  </a:lnTo>
                  <a:lnTo>
                    <a:pt x="1701394" y="138594"/>
                  </a:lnTo>
                  <a:lnTo>
                    <a:pt x="1669127" y="140789"/>
                  </a:lnTo>
                  <a:lnTo>
                    <a:pt x="1671021" y="134206"/>
                  </a:lnTo>
                  <a:lnTo>
                    <a:pt x="1665321" y="140789"/>
                  </a:lnTo>
                  <a:lnTo>
                    <a:pt x="1665321" y="145198"/>
                  </a:lnTo>
                  <a:lnTo>
                    <a:pt x="1678614" y="145198"/>
                  </a:lnTo>
                  <a:lnTo>
                    <a:pt x="1684314" y="153996"/>
                  </a:lnTo>
                  <a:lnTo>
                    <a:pt x="1627354" y="147392"/>
                  </a:lnTo>
                  <a:lnTo>
                    <a:pt x="1634947" y="153996"/>
                  </a:lnTo>
                  <a:lnTo>
                    <a:pt x="1604574" y="153996"/>
                  </a:lnTo>
                  <a:lnTo>
                    <a:pt x="1612167" y="158406"/>
                  </a:lnTo>
                  <a:lnTo>
                    <a:pt x="1600768" y="160600"/>
                  </a:lnTo>
                  <a:lnTo>
                    <a:pt x="1625571" y="163203"/>
                  </a:lnTo>
                  <a:lnTo>
                    <a:pt x="1608361" y="167204"/>
                  </a:lnTo>
                  <a:lnTo>
                    <a:pt x="1627354" y="164988"/>
                  </a:lnTo>
                  <a:lnTo>
                    <a:pt x="1631141" y="171592"/>
                  </a:lnTo>
                  <a:lnTo>
                    <a:pt x="1625460" y="173808"/>
                  </a:lnTo>
                  <a:lnTo>
                    <a:pt x="1661533" y="184800"/>
                  </a:lnTo>
                  <a:lnTo>
                    <a:pt x="1653940" y="193598"/>
                  </a:lnTo>
                  <a:lnTo>
                    <a:pt x="1661533" y="189188"/>
                  </a:lnTo>
                  <a:lnTo>
                    <a:pt x="1661533" y="200201"/>
                  </a:lnTo>
                  <a:lnTo>
                    <a:pt x="1652028" y="208999"/>
                  </a:lnTo>
                  <a:lnTo>
                    <a:pt x="1652028" y="200201"/>
                  </a:lnTo>
                  <a:lnTo>
                    <a:pt x="1640647" y="208999"/>
                  </a:lnTo>
                  <a:lnTo>
                    <a:pt x="1629248" y="195792"/>
                  </a:lnTo>
                  <a:lnTo>
                    <a:pt x="1598874" y="186994"/>
                  </a:lnTo>
                  <a:lnTo>
                    <a:pt x="1610255" y="198007"/>
                  </a:lnTo>
                  <a:lnTo>
                    <a:pt x="1581775" y="198007"/>
                  </a:lnTo>
                  <a:lnTo>
                    <a:pt x="1570394" y="208999"/>
                  </a:lnTo>
                  <a:lnTo>
                    <a:pt x="1602661" y="208999"/>
                  </a:lnTo>
                  <a:lnTo>
                    <a:pt x="1587474" y="215603"/>
                  </a:lnTo>
                  <a:lnTo>
                    <a:pt x="1652028" y="215603"/>
                  </a:lnTo>
                  <a:lnTo>
                    <a:pt x="1640647" y="219991"/>
                  </a:lnTo>
                  <a:lnTo>
                    <a:pt x="1642541" y="219991"/>
                  </a:lnTo>
                  <a:lnTo>
                    <a:pt x="1522921" y="246407"/>
                  </a:lnTo>
                  <a:lnTo>
                    <a:pt x="1521027" y="250795"/>
                  </a:lnTo>
                  <a:lnTo>
                    <a:pt x="1460261" y="294806"/>
                  </a:lnTo>
                  <a:lnTo>
                    <a:pt x="1458368" y="292590"/>
                  </a:lnTo>
                  <a:lnTo>
                    <a:pt x="1443162" y="299194"/>
                  </a:lnTo>
                  <a:lnTo>
                    <a:pt x="1450756" y="285987"/>
                  </a:lnTo>
                  <a:lnTo>
                    <a:pt x="1439375" y="285987"/>
                  </a:lnTo>
                  <a:lnTo>
                    <a:pt x="1445075" y="288202"/>
                  </a:lnTo>
                  <a:lnTo>
                    <a:pt x="1408983" y="301388"/>
                  </a:lnTo>
                  <a:lnTo>
                    <a:pt x="1416595" y="305798"/>
                  </a:lnTo>
                  <a:lnTo>
                    <a:pt x="1395708" y="314596"/>
                  </a:lnTo>
                  <a:lnTo>
                    <a:pt x="1401389" y="323394"/>
                  </a:lnTo>
                  <a:lnTo>
                    <a:pt x="1384309" y="325588"/>
                  </a:lnTo>
                  <a:lnTo>
                    <a:pt x="1395708" y="327804"/>
                  </a:lnTo>
                  <a:lnTo>
                    <a:pt x="1395708" y="336602"/>
                  </a:lnTo>
                  <a:lnTo>
                    <a:pt x="1371015" y="347594"/>
                  </a:lnTo>
                  <a:lnTo>
                    <a:pt x="1376715" y="352003"/>
                  </a:lnTo>
                  <a:lnTo>
                    <a:pt x="1357722" y="356392"/>
                  </a:lnTo>
                  <a:lnTo>
                    <a:pt x="1367209" y="358586"/>
                  </a:lnTo>
                  <a:lnTo>
                    <a:pt x="1363422" y="373987"/>
                  </a:lnTo>
                  <a:lnTo>
                    <a:pt x="1357722" y="376203"/>
                  </a:lnTo>
                  <a:lnTo>
                    <a:pt x="1361528" y="378397"/>
                  </a:lnTo>
                  <a:lnTo>
                    <a:pt x="1350129" y="395993"/>
                  </a:lnTo>
                  <a:lnTo>
                    <a:pt x="1333048" y="400403"/>
                  </a:lnTo>
                  <a:lnTo>
                    <a:pt x="1342536" y="406985"/>
                  </a:lnTo>
                  <a:lnTo>
                    <a:pt x="1329242" y="411395"/>
                  </a:lnTo>
                  <a:lnTo>
                    <a:pt x="1333048" y="413589"/>
                  </a:lnTo>
                  <a:lnTo>
                    <a:pt x="1327349" y="413589"/>
                  </a:lnTo>
                  <a:lnTo>
                    <a:pt x="1327349" y="404791"/>
                  </a:lnTo>
                  <a:lnTo>
                    <a:pt x="1312162" y="406985"/>
                  </a:lnTo>
                  <a:lnTo>
                    <a:pt x="1323543" y="398187"/>
                  </a:lnTo>
                  <a:lnTo>
                    <a:pt x="1306462" y="400403"/>
                  </a:lnTo>
                  <a:lnTo>
                    <a:pt x="1310250" y="387195"/>
                  </a:lnTo>
                  <a:lnTo>
                    <a:pt x="1283663" y="393799"/>
                  </a:lnTo>
                  <a:lnTo>
                    <a:pt x="1283663" y="395993"/>
                  </a:lnTo>
                  <a:lnTo>
                    <a:pt x="1276070" y="395993"/>
                  </a:lnTo>
                  <a:lnTo>
                    <a:pt x="1283663" y="391605"/>
                  </a:lnTo>
                  <a:lnTo>
                    <a:pt x="1276070" y="391605"/>
                  </a:lnTo>
                  <a:lnTo>
                    <a:pt x="1268476" y="378397"/>
                  </a:lnTo>
                  <a:lnTo>
                    <a:pt x="1276070" y="369599"/>
                  </a:lnTo>
                  <a:lnTo>
                    <a:pt x="1260883" y="360801"/>
                  </a:lnTo>
                  <a:lnTo>
                    <a:pt x="1270389" y="349788"/>
                  </a:lnTo>
                  <a:lnTo>
                    <a:pt x="1260883" y="354197"/>
                  </a:lnTo>
                  <a:lnTo>
                    <a:pt x="1255183" y="332192"/>
                  </a:lnTo>
                  <a:lnTo>
                    <a:pt x="1272282" y="327804"/>
                  </a:lnTo>
                  <a:lnTo>
                    <a:pt x="1268476" y="327804"/>
                  </a:lnTo>
                  <a:lnTo>
                    <a:pt x="1270389" y="325588"/>
                  </a:lnTo>
                  <a:lnTo>
                    <a:pt x="1257096" y="329998"/>
                  </a:lnTo>
                  <a:lnTo>
                    <a:pt x="1258989" y="323394"/>
                  </a:lnTo>
                  <a:lnTo>
                    <a:pt x="1277982" y="323394"/>
                  </a:lnTo>
                  <a:lnTo>
                    <a:pt x="1270389" y="307992"/>
                  </a:lnTo>
                  <a:lnTo>
                    <a:pt x="1264689" y="316790"/>
                  </a:lnTo>
                  <a:lnTo>
                    <a:pt x="1251396" y="327804"/>
                  </a:lnTo>
                  <a:lnTo>
                    <a:pt x="1255183" y="303604"/>
                  </a:lnTo>
                  <a:lnTo>
                    <a:pt x="1272282" y="297000"/>
                  </a:lnTo>
                  <a:lnTo>
                    <a:pt x="1245696" y="301388"/>
                  </a:lnTo>
                  <a:lnTo>
                    <a:pt x="1247590" y="292590"/>
                  </a:lnTo>
                  <a:lnTo>
                    <a:pt x="1245696" y="292590"/>
                  </a:lnTo>
                  <a:lnTo>
                    <a:pt x="1277982" y="274995"/>
                  </a:lnTo>
                  <a:lnTo>
                    <a:pt x="1243802" y="290396"/>
                  </a:lnTo>
                  <a:lnTo>
                    <a:pt x="1264689" y="274995"/>
                  </a:lnTo>
                  <a:lnTo>
                    <a:pt x="1249502" y="274995"/>
                  </a:lnTo>
                  <a:lnTo>
                    <a:pt x="1255183" y="264003"/>
                  </a:lnTo>
                  <a:lnTo>
                    <a:pt x="1291275" y="264003"/>
                  </a:lnTo>
                  <a:lnTo>
                    <a:pt x="1285576" y="259593"/>
                  </a:lnTo>
                  <a:lnTo>
                    <a:pt x="1289363" y="257399"/>
                  </a:lnTo>
                  <a:lnTo>
                    <a:pt x="1251396" y="261787"/>
                  </a:lnTo>
                  <a:lnTo>
                    <a:pt x="1289363" y="246407"/>
                  </a:lnTo>
                  <a:lnTo>
                    <a:pt x="1260883" y="248601"/>
                  </a:lnTo>
                  <a:lnTo>
                    <a:pt x="1296956" y="239803"/>
                  </a:lnTo>
                  <a:lnTo>
                    <a:pt x="1291275" y="239803"/>
                  </a:lnTo>
                  <a:lnTo>
                    <a:pt x="1296956" y="233199"/>
                  </a:lnTo>
                  <a:lnTo>
                    <a:pt x="1306462" y="231005"/>
                  </a:lnTo>
                  <a:lnTo>
                    <a:pt x="1296956" y="231005"/>
                  </a:lnTo>
                  <a:lnTo>
                    <a:pt x="1312162" y="217797"/>
                  </a:lnTo>
                  <a:lnTo>
                    <a:pt x="1266583" y="206805"/>
                  </a:lnTo>
                  <a:lnTo>
                    <a:pt x="1310250" y="208999"/>
                  </a:lnTo>
                  <a:lnTo>
                    <a:pt x="1306462" y="202396"/>
                  </a:lnTo>
                  <a:lnTo>
                    <a:pt x="1300762" y="198007"/>
                  </a:lnTo>
                  <a:lnTo>
                    <a:pt x="1310250" y="198007"/>
                  </a:lnTo>
                  <a:lnTo>
                    <a:pt x="1287469" y="195792"/>
                  </a:lnTo>
                  <a:lnTo>
                    <a:pt x="1306462" y="186994"/>
                  </a:lnTo>
                  <a:lnTo>
                    <a:pt x="1291275" y="186994"/>
                  </a:lnTo>
                  <a:lnTo>
                    <a:pt x="1291275" y="184800"/>
                  </a:lnTo>
                  <a:lnTo>
                    <a:pt x="1289363" y="184800"/>
                  </a:lnTo>
                  <a:lnTo>
                    <a:pt x="1289363" y="182606"/>
                  </a:lnTo>
                  <a:lnTo>
                    <a:pt x="1260883" y="189188"/>
                  </a:lnTo>
                  <a:lnTo>
                    <a:pt x="1276070" y="173808"/>
                  </a:lnTo>
                  <a:lnTo>
                    <a:pt x="1264689" y="176002"/>
                  </a:lnTo>
                  <a:lnTo>
                    <a:pt x="1270389" y="173808"/>
                  </a:lnTo>
                  <a:lnTo>
                    <a:pt x="1268476" y="171592"/>
                  </a:lnTo>
                  <a:lnTo>
                    <a:pt x="1279876" y="167204"/>
                  </a:lnTo>
                  <a:lnTo>
                    <a:pt x="1276070" y="162794"/>
                  </a:lnTo>
                  <a:lnTo>
                    <a:pt x="1276070" y="160600"/>
                  </a:lnTo>
                  <a:lnTo>
                    <a:pt x="1272282" y="151802"/>
                  </a:lnTo>
                  <a:lnTo>
                    <a:pt x="1276070" y="145198"/>
                  </a:lnTo>
                  <a:lnTo>
                    <a:pt x="1262777" y="143004"/>
                  </a:lnTo>
                  <a:lnTo>
                    <a:pt x="1277982" y="136400"/>
                  </a:lnTo>
                  <a:lnTo>
                    <a:pt x="1260883" y="120999"/>
                  </a:lnTo>
                  <a:lnTo>
                    <a:pt x="1260883" y="114395"/>
                  </a:lnTo>
                  <a:lnTo>
                    <a:pt x="1148857" y="103403"/>
                  </a:lnTo>
                  <a:lnTo>
                    <a:pt x="1167850" y="98993"/>
                  </a:lnTo>
                  <a:lnTo>
                    <a:pt x="1141263" y="96799"/>
                  </a:lnTo>
                  <a:lnTo>
                    <a:pt x="1141263" y="94605"/>
                  </a:lnTo>
                  <a:lnTo>
                    <a:pt x="1139370" y="92389"/>
                  </a:lnTo>
                  <a:lnTo>
                    <a:pt x="1196330" y="85807"/>
                  </a:lnTo>
                  <a:lnTo>
                    <a:pt x="1154557" y="81397"/>
                  </a:lnTo>
                  <a:lnTo>
                    <a:pt x="1160256" y="79203"/>
                  </a:lnTo>
                  <a:lnTo>
                    <a:pt x="1135564" y="74793"/>
                  </a:lnTo>
                  <a:lnTo>
                    <a:pt x="1249502" y="43990"/>
                  </a:lnTo>
                  <a:lnTo>
                    <a:pt x="1230509" y="46205"/>
                  </a:lnTo>
                  <a:lnTo>
                    <a:pt x="1224810" y="39602"/>
                  </a:lnTo>
                  <a:lnTo>
                    <a:pt x="1300762" y="19790"/>
                  </a:lnTo>
                  <a:lnTo>
                    <a:pt x="1342536" y="26394"/>
                  </a:lnTo>
                  <a:lnTo>
                    <a:pt x="1321649" y="17596"/>
                  </a:lnTo>
                  <a:lnTo>
                    <a:pt x="1374821" y="13208"/>
                  </a:lnTo>
                  <a:lnTo>
                    <a:pt x="1374821" y="22006"/>
                  </a:lnTo>
                  <a:lnTo>
                    <a:pt x="1418488" y="17596"/>
                  </a:lnTo>
                  <a:lnTo>
                    <a:pt x="1418488" y="10992"/>
                  </a:lnTo>
                  <a:lnTo>
                    <a:pt x="1469749" y="17596"/>
                  </a:lnTo>
                  <a:lnTo>
                    <a:pt x="1475448" y="10992"/>
                  </a:lnTo>
                  <a:lnTo>
                    <a:pt x="1465961" y="8798"/>
                  </a:lnTo>
                  <a:lnTo>
                    <a:pt x="1507734" y="6604"/>
                  </a:lnTo>
                  <a:lnTo>
                    <a:pt x="1458368" y="4410"/>
                  </a:lnTo>
                  <a:lnTo>
                    <a:pt x="1543808" y="2194"/>
                  </a:lnTo>
                  <a:close/>
                </a:path>
              </a:pathLst>
            </a:custGeom>
            <a:solidFill>
              <a:srgbClr val="DAE3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Star: 4 Points 331">
              <a:extLst>
                <a:ext uri="{FF2B5EF4-FFF2-40B4-BE49-F238E27FC236}">
                  <a16:creationId xmlns:a16="http://schemas.microsoft.com/office/drawing/2014/main" id="{93D50BF4-7C32-4738-A9FC-4DC5EE96F57C}"/>
                </a:ext>
              </a:extLst>
            </p:cNvPr>
            <p:cNvSpPr/>
            <p:nvPr/>
          </p:nvSpPr>
          <p:spPr>
            <a:xfrm>
              <a:off x="8974333" y="3811181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Star: 4 Points 332">
              <a:extLst>
                <a:ext uri="{FF2B5EF4-FFF2-40B4-BE49-F238E27FC236}">
                  <a16:creationId xmlns:a16="http://schemas.microsoft.com/office/drawing/2014/main" id="{F7ADAB23-EBCA-4020-9144-AB6D697F5705}"/>
                </a:ext>
              </a:extLst>
            </p:cNvPr>
            <p:cNvSpPr/>
            <p:nvPr/>
          </p:nvSpPr>
          <p:spPr>
            <a:xfrm>
              <a:off x="9502970" y="4100052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Star: 4 Points 333">
              <a:extLst>
                <a:ext uri="{FF2B5EF4-FFF2-40B4-BE49-F238E27FC236}">
                  <a16:creationId xmlns:a16="http://schemas.microsoft.com/office/drawing/2014/main" id="{61396A23-EDD6-42E8-90F2-2EAC36222ECD}"/>
                </a:ext>
              </a:extLst>
            </p:cNvPr>
            <p:cNvSpPr/>
            <p:nvPr/>
          </p:nvSpPr>
          <p:spPr>
            <a:xfrm>
              <a:off x="9156256" y="4978173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Star: 4 Points 334">
              <a:extLst>
                <a:ext uri="{FF2B5EF4-FFF2-40B4-BE49-F238E27FC236}">
                  <a16:creationId xmlns:a16="http://schemas.microsoft.com/office/drawing/2014/main" id="{40EA38FA-DB08-4502-86EF-51508E4E3829}"/>
                </a:ext>
              </a:extLst>
            </p:cNvPr>
            <p:cNvSpPr/>
            <p:nvPr/>
          </p:nvSpPr>
          <p:spPr>
            <a:xfrm>
              <a:off x="9275671" y="3899868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Star: 4 Points 335">
              <a:extLst>
                <a:ext uri="{FF2B5EF4-FFF2-40B4-BE49-F238E27FC236}">
                  <a16:creationId xmlns:a16="http://schemas.microsoft.com/office/drawing/2014/main" id="{9211FE73-53EB-408D-A628-EFF88C7CD207}"/>
                </a:ext>
              </a:extLst>
            </p:cNvPr>
            <p:cNvSpPr/>
            <p:nvPr/>
          </p:nvSpPr>
          <p:spPr>
            <a:xfrm>
              <a:off x="8883604" y="3158530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Star: 4 Points 336">
              <a:extLst>
                <a:ext uri="{FF2B5EF4-FFF2-40B4-BE49-F238E27FC236}">
                  <a16:creationId xmlns:a16="http://schemas.microsoft.com/office/drawing/2014/main" id="{2B1A16A6-AAA5-49BE-8287-8B95423980EA}"/>
                </a:ext>
              </a:extLst>
            </p:cNvPr>
            <p:cNvSpPr/>
            <p:nvPr/>
          </p:nvSpPr>
          <p:spPr>
            <a:xfrm>
              <a:off x="8399235" y="3013320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Star: 4 Points 337">
              <a:extLst>
                <a:ext uri="{FF2B5EF4-FFF2-40B4-BE49-F238E27FC236}">
                  <a16:creationId xmlns:a16="http://schemas.microsoft.com/office/drawing/2014/main" id="{F65C67A0-6B65-4E7F-B06E-AFC9FD99E21C}"/>
                </a:ext>
              </a:extLst>
            </p:cNvPr>
            <p:cNvSpPr/>
            <p:nvPr/>
          </p:nvSpPr>
          <p:spPr>
            <a:xfrm>
              <a:off x="8699696" y="3508883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Star: 4 Points 338">
              <a:extLst>
                <a:ext uri="{FF2B5EF4-FFF2-40B4-BE49-F238E27FC236}">
                  <a16:creationId xmlns:a16="http://schemas.microsoft.com/office/drawing/2014/main" id="{BD7026B5-1D7E-4002-8F09-D2F8597F52D7}"/>
                </a:ext>
              </a:extLst>
            </p:cNvPr>
            <p:cNvSpPr/>
            <p:nvPr/>
          </p:nvSpPr>
          <p:spPr>
            <a:xfrm>
              <a:off x="8470029" y="3331590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Star: 4 Points 339">
              <a:extLst>
                <a:ext uri="{FF2B5EF4-FFF2-40B4-BE49-F238E27FC236}">
                  <a16:creationId xmlns:a16="http://schemas.microsoft.com/office/drawing/2014/main" id="{C47DD7A8-7F3F-4E4D-8E0E-D993B7DD0DEA}"/>
                </a:ext>
              </a:extLst>
            </p:cNvPr>
            <p:cNvSpPr/>
            <p:nvPr/>
          </p:nvSpPr>
          <p:spPr>
            <a:xfrm>
              <a:off x="8654699" y="2918849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Star: 4 Points 340">
              <a:extLst>
                <a:ext uri="{FF2B5EF4-FFF2-40B4-BE49-F238E27FC236}">
                  <a16:creationId xmlns:a16="http://schemas.microsoft.com/office/drawing/2014/main" id="{9C0DA2FE-8C24-4BD2-A7EF-6469F004B5FF}"/>
                </a:ext>
              </a:extLst>
            </p:cNvPr>
            <p:cNvSpPr/>
            <p:nvPr/>
          </p:nvSpPr>
          <p:spPr>
            <a:xfrm>
              <a:off x="8615762" y="3166460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Star: 4 Points 341">
              <a:extLst>
                <a:ext uri="{FF2B5EF4-FFF2-40B4-BE49-F238E27FC236}">
                  <a16:creationId xmlns:a16="http://schemas.microsoft.com/office/drawing/2014/main" id="{E1C3D98D-419A-498C-9A7D-DB1F2B7B82B5}"/>
                </a:ext>
              </a:extLst>
            </p:cNvPr>
            <p:cNvSpPr/>
            <p:nvPr/>
          </p:nvSpPr>
          <p:spPr>
            <a:xfrm>
              <a:off x="8492888" y="2756119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Star: 4 Points 342">
              <a:extLst>
                <a:ext uri="{FF2B5EF4-FFF2-40B4-BE49-F238E27FC236}">
                  <a16:creationId xmlns:a16="http://schemas.microsoft.com/office/drawing/2014/main" id="{37BC6FA5-1C51-4162-ACE8-FDB97E9DEAAB}"/>
                </a:ext>
              </a:extLst>
            </p:cNvPr>
            <p:cNvSpPr/>
            <p:nvPr/>
          </p:nvSpPr>
          <p:spPr>
            <a:xfrm>
              <a:off x="10113870" y="2983117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Star: 4 Points 343">
              <a:extLst>
                <a:ext uri="{FF2B5EF4-FFF2-40B4-BE49-F238E27FC236}">
                  <a16:creationId xmlns:a16="http://schemas.microsoft.com/office/drawing/2014/main" id="{721A1C20-DAD2-480C-A4CC-88BC52AC915D}"/>
                </a:ext>
              </a:extLst>
            </p:cNvPr>
            <p:cNvSpPr/>
            <p:nvPr/>
          </p:nvSpPr>
          <p:spPr>
            <a:xfrm>
              <a:off x="10248566" y="2792185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Star: 4 Points 344">
              <a:extLst>
                <a:ext uri="{FF2B5EF4-FFF2-40B4-BE49-F238E27FC236}">
                  <a16:creationId xmlns:a16="http://schemas.microsoft.com/office/drawing/2014/main" id="{340AFF02-E950-4989-81E5-5C559BEB4515}"/>
                </a:ext>
              </a:extLst>
            </p:cNvPr>
            <p:cNvSpPr/>
            <p:nvPr/>
          </p:nvSpPr>
          <p:spPr>
            <a:xfrm>
              <a:off x="10398294" y="2715874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Star: 4 Points 345">
              <a:extLst>
                <a:ext uri="{FF2B5EF4-FFF2-40B4-BE49-F238E27FC236}">
                  <a16:creationId xmlns:a16="http://schemas.microsoft.com/office/drawing/2014/main" id="{97E332ED-3C18-430D-96E5-84BF1E71862D}"/>
                </a:ext>
              </a:extLst>
            </p:cNvPr>
            <p:cNvSpPr/>
            <p:nvPr/>
          </p:nvSpPr>
          <p:spPr>
            <a:xfrm>
              <a:off x="10426280" y="2937812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Star: 4 Points 346">
              <a:extLst>
                <a:ext uri="{FF2B5EF4-FFF2-40B4-BE49-F238E27FC236}">
                  <a16:creationId xmlns:a16="http://schemas.microsoft.com/office/drawing/2014/main" id="{4F8154CA-61AC-44E8-9B05-73D54D37EB49}"/>
                </a:ext>
              </a:extLst>
            </p:cNvPr>
            <p:cNvSpPr/>
            <p:nvPr/>
          </p:nvSpPr>
          <p:spPr>
            <a:xfrm>
              <a:off x="10591683" y="2690238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Star: 4 Points 347">
              <a:extLst>
                <a:ext uri="{FF2B5EF4-FFF2-40B4-BE49-F238E27FC236}">
                  <a16:creationId xmlns:a16="http://schemas.microsoft.com/office/drawing/2014/main" id="{3375ADBE-EE11-4456-991E-69948A515B5F}"/>
                </a:ext>
              </a:extLst>
            </p:cNvPr>
            <p:cNvSpPr/>
            <p:nvPr/>
          </p:nvSpPr>
          <p:spPr>
            <a:xfrm>
              <a:off x="10095675" y="3264764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Star: 4 Points 348">
              <a:extLst>
                <a:ext uri="{FF2B5EF4-FFF2-40B4-BE49-F238E27FC236}">
                  <a16:creationId xmlns:a16="http://schemas.microsoft.com/office/drawing/2014/main" id="{4A455636-9530-4412-8C7A-CCCF81D7E0E9}"/>
                </a:ext>
              </a:extLst>
            </p:cNvPr>
            <p:cNvSpPr/>
            <p:nvPr/>
          </p:nvSpPr>
          <p:spPr>
            <a:xfrm>
              <a:off x="10317064" y="3221883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Star: 4 Points 349">
              <a:extLst>
                <a:ext uri="{FF2B5EF4-FFF2-40B4-BE49-F238E27FC236}">
                  <a16:creationId xmlns:a16="http://schemas.microsoft.com/office/drawing/2014/main" id="{B5F5E490-3EB5-4C2A-BD10-FCF0A22E7996}"/>
                </a:ext>
              </a:extLst>
            </p:cNvPr>
            <p:cNvSpPr/>
            <p:nvPr/>
          </p:nvSpPr>
          <p:spPr>
            <a:xfrm>
              <a:off x="10614542" y="2912967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Star: 4 Points 350">
              <a:extLst>
                <a:ext uri="{FF2B5EF4-FFF2-40B4-BE49-F238E27FC236}">
                  <a16:creationId xmlns:a16="http://schemas.microsoft.com/office/drawing/2014/main" id="{8D19D532-03FF-4529-9926-020D3850129E}"/>
                </a:ext>
              </a:extLst>
            </p:cNvPr>
            <p:cNvSpPr/>
            <p:nvPr/>
          </p:nvSpPr>
          <p:spPr>
            <a:xfrm>
              <a:off x="10304906" y="3657752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Star: 4 Points 351">
              <a:extLst>
                <a:ext uri="{FF2B5EF4-FFF2-40B4-BE49-F238E27FC236}">
                  <a16:creationId xmlns:a16="http://schemas.microsoft.com/office/drawing/2014/main" id="{64413229-5848-4F21-8CFF-336DF105A613}"/>
                </a:ext>
              </a:extLst>
            </p:cNvPr>
            <p:cNvSpPr/>
            <p:nvPr/>
          </p:nvSpPr>
          <p:spPr>
            <a:xfrm>
              <a:off x="10633711" y="4145897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Star: 4 Points 352">
              <a:extLst>
                <a:ext uri="{FF2B5EF4-FFF2-40B4-BE49-F238E27FC236}">
                  <a16:creationId xmlns:a16="http://schemas.microsoft.com/office/drawing/2014/main" id="{3A94B1B5-A671-4E26-8930-831D99D129B8}"/>
                </a:ext>
              </a:extLst>
            </p:cNvPr>
            <p:cNvSpPr/>
            <p:nvPr/>
          </p:nvSpPr>
          <p:spPr>
            <a:xfrm>
              <a:off x="10317064" y="2873245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Star: 4 Points 353">
              <a:extLst>
                <a:ext uri="{FF2B5EF4-FFF2-40B4-BE49-F238E27FC236}">
                  <a16:creationId xmlns:a16="http://schemas.microsoft.com/office/drawing/2014/main" id="{80B51F50-809D-4F71-8AC6-8CF4B8AD99A0}"/>
                </a:ext>
              </a:extLst>
            </p:cNvPr>
            <p:cNvSpPr/>
            <p:nvPr/>
          </p:nvSpPr>
          <p:spPr>
            <a:xfrm>
              <a:off x="10498113" y="2811576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Star: 4 Points 354">
              <a:extLst>
                <a:ext uri="{FF2B5EF4-FFF2-40B4-BE49-F238E27FC236}">
                  <a16:creationId xmlns:a16="http://schemas.microsoft.com/office/drawing/2014/main" id="{490810A7-9631-4D18-A50E-919D70AF3215}"/>
                </a:ext>
              </a:extLst>
            </p:cNvPr>
            <p:cNvSpPr/>
            <p:nvPr/>
          </p:nvSpPr>
          <p:spPr>
            <a:xfrm>
              <a:off x="10633710" y="2517205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Star: 4 Points 355">
              <a:extLst>
                <a:ext uri="{FF2B5EF4-FFF2-40B4-BE49-F238E27FC236}">
                  <a16:creationId xmlns:a16="http://schemas.microsoft.com/office/drawing/2014/main" id="{0CEDF166-3014-4140-89C4-A0CD8F3E658E}"/>
                </a:ext>
              </a:extLst>
            </p:cNvPr>
            <p:cNvSpPr/>
            <p:nvPr/>
          </p:nvSpPr>
          <p:spPr>
            <a:xfrm>
              <a:off x="10385226" y="2550936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Star: 4 Points 356">
              <a:extLst>
                <a:ext uri="{FF2B5EF4-FFF2-40B4-BE49-F238E27FC236}">
                  <a16:creationId xmlns:a16="http://schemas.microsoft.com/office/drawing/2014/main" id="{4B5BCD60-FF25-4D2E-BADC-424EB44B2575}"/>
                </a:ext>
              </a:extLst>
            </p:cNvPr>
            <p:cNvSpPr/>
            <p:nvPr/>
          </p:nvSpPr>
          <p:spPr>
            <a:xfrm>
              <a:off x="10507012" y="2414250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Star: 4 Points 357">
              <a:extLst>
                <a:ext uri="{FF2B5EF4-FFF2-40B4-BE49-F238E27FC236}">
                  <a16:creationId xmlns:a16="http://schemas.microsoft.com/office/drawing/2014/main" id="{6B13C603-8F75-47AA-8740-B0DC46B22948}"/>
                </a:ext>
              </a:extLst>
            </p:cNvPr>
            <p:cNvSpPr/>
            <p:nvPr/>
          </p:nvSpPr>
          <p:spPr>
            <a:xfrm>
              <a:off x="9056116" y="4199161"/>
              <a:ext cx="45719" cy="61669"/>
            </a:xfrm>
            <a:prstGeom prst="star4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Rounded Rectangle 62">
              <a:extLst>
                <a:ext uri="{FF2B5EF4-FFF2-40B4-BE49-F238E27FC236}">
                  <a16:creationId xmlns:a16="http://schemas.microsoft.com/office/drawing/2014/main" id="{40EB0DC0-0D84-43E3-9EEE-2CACDD2A7353}"/>
                </a:ext>
              </a:extLst>
            </p:cNvPr>
            <p:cNvSpPr/>
            <p:nvPr/>
          </p:nvSpPr>
          <p:spPr>
            <a:xfrm>
              <a:off x="8623570" y="1739279"/>
              <a:ext cx="2139656" cy="2964044"/>
            </a:xfrm>
            <a:prstGeom prst="roundRect">
              <a:avLst>
                <a:gd name="adj" fmla="val 15924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0" name="Graphic 359" descr="Research with solid fill">
              <a:extLst>
                <a:ext uri="{FF2B5EF4-FFF2-40B4-BE49-F238E27FC236}">
                  <a16:creationId xmlns:a16="http://schemas.microsoft.com/office/drawing/2014/main" id="{9182E13C-5B02-4CB7-8271-10BD91F51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43400" y="1650721"/>
              <a:ext cx="464265" cy="464265"/>
            </a:xfrm>
            <a:prstGeom prst="rect">
              <a:avLst/>
            </a:prstGeom>
          </p:spPr>
        </p:pic>
        <p:sp>
          <p:nvSpPr>
            <p:cNvPr id="293" name="Rounded Rectangle 62">
              <a:extLst>
                <a:ext uri="{FF2B5EF4-FFF2-40B4-BE49-F238E27FC236}">
                  <a16:creationId xmlns:a16="http://schemas.microsoft.com/office/drawing/2014/main" id="{6072CD6B-CED2-4DE6-BFB2-3F1DBA89A71E}"/>
                </a:ext>
              </a:extLst>
            </p:cNvPr>
            <p:cNvSpPr/>
            <p:nvPr/>
          </p:nvSpPr>
          <p:spPr>
            <a:xfrm>
              <a:off x="8783847" y="2124898"/>
              <a:ext cx="1824465" cy="278371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Interest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Rounded Rectangle 62">
              <a:extLst>
                <a:ext uri="{FF2B5EF4-FFF2-40B4-BE49-F238E27FC236}">
                  <a16:creationId xmlns:a16="http://schemas.microsoft.com/office/drawing/2014/main" id="{E9159D50-510B-4557-BA27-A60C6A6DDDA1}"/>
                </a:ext>
              </a:extLst>
            </p:cNvPr>
            <p:cNvSpPr/>
            <p:nvPr/>
          </p:nvSpPr>
          <p:spPr>
            <a:xfrm>
              <a:off x="8783847" y="2497413"/>
              <a:ext cx="903226" cy="211057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Academic</a:t>
              </a:r>
              <a:endParaRPr kumimoji="0" lang="en-CO" sz="17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Rounded Rectangle 62">
              <a:extLst>
                <a:ext uri="{FF2B5EF4-FFF2-40B4-BE49-F238E27FC236}">
                  <a16:creationId xmlns:a16="http://schemas.microsoft.com/office/drawing/2014/main" id="{5DBC6E5E-0DD1-4FA9-A4E1-4A92C9BA24FA}"/>
                </a:ext>
              </a:extLst>
            </p:cNvPr>
            <p:cNvSpPr/>
            <p:nvPr/>
          </p:nvSpPr>
          <p:spPr>
            <a:xfrm>
              <a:off x="9708092" y="2497413"/>
              <a:ext cx="903226" cy="211057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Sports</a:t>
              </a:r>
              <a:endParaRPr kumimoji="0" lang="en-CO" sz="17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Rounded Rectangle 62">
              <a:extLst>
                <a:ext uri="{FF2B5EF4-FFF2-40B4-BE49-F238E27FC236}">
                  <a16:creationId xmlns:a16="http://schemas.microsoft.com/office/drawing/2014/main" id="{C9955D36-8EA8-4024-820F-1F400574E16D}"/>
                </a:ext>
              </a:extLst>
            </p:cNvPr>
            <p:cNvSpPr/>
            <p:nvPr/>
          </p:nvSpPr>
          <p:spPr>
            <a:xfrm>
              <a:off x="9232286" y="2776874"/>
              <a:ext cx="903226" cy="211057"/>
            </a:xfrm>
            <a:prstGeom prst="roundRect">
              <a:avLst>
                <a:gd name="adj" fmla="val 50000"/>
              </a:avLst>
            </a:prstGeom>
            <a:solidFill>
              <a:srgbClr val="0E2E82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Technical</a:t>
              </a:r>
              <a:endParaRPr kumimoji="0" lang="en-CO" sz="17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Rounded Rectangle 62">
              <a:extLst>
                <a:ext uri="{FF2B5EF4-FFF2-40B4-BE49-F238E27FC236}">
                  <a16:creationId xmlns:a16="http://schemas.microsoft.com/office/drawing/2014/main" id="{2424438C-EE5F-4BC4-9D9E-716F3D7AE21C}"/>
                </a:ext>
              </a:extLst>
            </p:cNvPr>
            <p:cNvSpPr/>
            <p:nvPr/>
          </p:nvSpPr>
          <p:spPr>
            <a:xfrm>
              <a:off x="8801856" y="3064741"/>
              <a:ext cx="1421311" cy="284523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Disciplines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E7D2E73E-E395-4D59-BAFB-1F1D9DCD4A11}"/>
                </a:ext>
              </a:extLst>
            </p:cNvPr>
            <p:cNvSpPr/>
            <p:nvPr/>
          </p:nvSpPr>
          <p:spPr>
            <a:xfrm>
              <a:off x="10300361" y="3064152"/>
              <a:ext cx="241058" cy="263524"/>
            </a:xfrm>
            <a:prstGeom prst="ellipse">
              <a:avLst/>
            </a:prstGeom>
            <a:solidFill>
              <a:srgbClr val="A1C6EA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775290F-088A-44F6-8231-240270A3D41F}"/>
                </a:ext>
              </a:extLst>
            </p:cNvPr>
            <p:cNvSpPr txBox="1"/>
            <p:nvPr/>
          </p:nvSpPr>
          <p:spPr>
            <a:xfrm>
              <a:off x="10241228" y="3020675"/>
              <a:ext cx="522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(?)</a:t>
              </a:r>
            </a:p>
          </p:txBody>
        </p:sp>
        <p:sp>
          <p:nvSpPr>
            <p:cNvPr id="300" name="Half Frame 299">
              <a:extLst>
                <a:ext uri="{FF2B5EF4-FFF2-40B4-BE49-F238E27FC236}">
                  <a16:creationId xmlns:a16="http://schemas.microsoft.com/office/drawing/2014/main" id="{1A7C137C-81BD-4FCB-A22B-7D133737C96D}"/>
                </a:ext>
              </a:extLst>
            </p:cNvPr>
            <p:cNvSpPr/>
            <p:nvPr/>
          </p:nvSpPr>
          <p:spPr>
            <a:xfrm rot="13457921">
              <a:off x="9966499" y="3080377"/>
              <a:ext cx="147258" cy="154124"/>
            </a:xfrm>
            <a:prstGeom prst="halfFrame">
              <a:avLst>
                <a:gd name="adj1" fmla="val 16946"/>
                <a:gd name="adj2" fmla="val 16166"/>
              </a:avLst>
            </a:prstGeom>
            <a:solidFill>
              <a:srgbClr val="A1C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Rounded Rectangle 62">
              <a:extLst>
                <a:ext uri="{FF2B5EF4-FFF2-40B4-BE49-F238E27FC236}">
                  <a16:creationId xmlns:a16="http://schemas.microsoft.com/office/drawing/2014/main" id="{D811CDD5-E4ED-4351-8405-B302CE5BE84B}"/>
                </a:ext>
              </a:extLst>
            </p:cNvPr>
            <p:cNvSpPr/>
            <p:nvPr/>
          </p:nvSpPr>
          <p:spPr>
            <a:xfrm>
              <a:off x="8790078" y="3484126"/>
              <a:ext cx="1824465" cy="278371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Budget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Half Frame 301">
              <a:extLst>
                <a:ext uri="{FF2B5EF4-FFF2-40B4-BE49-F238E27FC236}">
                  <a16:creationId xmlns:a16="http://schemas.microsoft.com/office/drawing/2014/main" id="{EF2564AF-39AE-446C-AAA4-C8E157B6AE07}"/>
                </a:ext>
              </a:extLst>
            </p:cNvPr>
            <p:cNvSpPr/>
            <p:nvPr/>
          </p:nvSpPr>
          <p:spPr>
            <a:xfrm rot="13457921">
              <a:off x="10335740" y="3507535"/>
              <a:ext cx="147258" cy="154124"/>
            </a:xfrm>
            <a:prstGeom prst="halfFrame">
              <a:avLst>
                <a:gd name="adj1" fmla="val 16946"/>
                <a:gd name="adj2" fmla="val 16166"/>
              </a:avLst>
            </a:prstGeom>
            <a:solidFill>
              <a:srgbClr val="A1C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Rounded Rectangle 62">
              <a:extLst>
                <a:ext uri="{FF2B5EF4-FFF2-40B4-BE49-F238E27FC236}">
                  <a16:creationId xmlns:a16="http://schemas.microsoft.com/office/drawing/2014/main" id="{032E072C-B316-49E1-ACE0-0B8154075956}"/>
                </a:ext>
              </a:extLst>
            </p:cNvPr>
            <p:cNvSpPr/>
            <p:nvPr/>
          </p:nvSpPr>
          <p:spPr>
            <a:xfrm>
              <a:off x="8802005" y="3897359"/>
              <a:ext cx="1824465" cy="278371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Continent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Rounded Rectangle 62">
              <a:extLst>
                <a:ext uri="{FF2B5EF4-FFF2-40B4-BE49-F238E27FC236}">
                  <a16:creationId xmlns:a16="http://schemas.microsoft.com/office/drawing/2014/main" id="{5267E5D2-3BAE-4435-97C7-E02A1E1C5E9A}"/>
                </a:ext>
              </a:extLst>
            </p:cNvPr>
            <p:cNvSpPr/>
            <p:nvPr/>
          </p:nvSpPr>
          <p:spPr>
            <a:xfrm>
              <a:off x="8795859" y="4284988"/>
              <a:ext cx="1824465" cy="278371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BEA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Country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EBE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D266ED3A-29C7-465B-B127-71A9B5F18E2F}"/>
                </a:ext>
              </a:extLst>
            </p:cNvPr>
            <p:cNvSpPr txBox="1"/>
            <p:nvPr/>
          </p:nvSpPr>
          <p:spPr>
            <a:xfrm>
              <a:off x="8874714" y="1687143"/>
              <a:ext cx="9972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Search…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Half Frame 305">
              <a:extLst>
                <a:ext uri="{FF2B5EF4-FFF2-40B4-BE49-F238E27FC236}">
                  <a16:creationId xmlns:a16="http://schemas.microsoft.com/office/drawing/2014/main" id="{12C4CC81-BCC1-48B7-9F27-6AEB3BDB9169}"/>
                </a:ext>
              </a:extLst>
            </p:cNvPr>
            <p:cNvSpPr/>
            <p:nvPr/>
          </p:nvSpPr>
          <p:spPr>
            <a:xfrm rot="13457921">
              <a:off x="10343429" y="3916414"/>
              <a:ext cx="147258" cy="154124"/>
            </a:xfrm>
            <a:prstGeom prst="halfFrame">
              <a:avLst>
                <a:gd name="adj1" fmla="val 16946"/>
                <a:gd name="adj2" fmla="val 16166"/>
              </a:avLst>
            </a:prstGeom>
            <a:solidFill>
              <a:srgbClr val="A1C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Half Frame 306">
              <a:extLst>
                <a:ext uri="{FF2B5EF4-FFF2-40B4-BE49-F238E27FC236}">
                  <a16:creationId xmlns:a16="http://schemas.microsoft.com/office/drawing/2014/main" id="{EBC1AACF-6C7A-406C-9282-E676A9E0E894}"/>
                </a:ext>
              </a:extLst>
            </p:cNvPr>
            <p:cNvSpPr/>
            <p:nvPr/>
          </p:nvSpPr>
          <p:spPr>
            <a:xfrm rot="13457921">
              <a:off x="10347835" y="4301622"/>
              <a:ext cx="147258" cy="154124"/>
            </a:xfrm>
            <a:prstGeom prst="halfFrame">
              <a:avLst>
                <a:gd name="adj1" fmla="val 16946"/>
                <a:gd name="adj2" fmla="val 16166"/>
              </a:avLst>
            </a:prstGeom>
            <a:solidFill>
              <a:srgbClr val="A1C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74E23BBB-87E1-4C3A-82F6-D19D7A37CB77}"/>
                </a:ext>
              </a:extLst>
            </p:cNvPr>
            <p:cNvGrpSpPr/>
            <p:nvPr/>
          </p:nvGrpSpPr>
          <p:grpSpPr>
            <a:xfrm>
              <a:off x="8295620" y="5636256"/>
              <a:ext cx="2625732" cy="618579"/>
              <a:chOff x="709787" y="5623837"/>
              <a:chExt cx="2625732" cy="618579"/>
            </a:xfrm>
          </p:grpSpPr>
          <p:sp>
            <p:nvSpPr>
              <p:cNvPr id="371" name="Rounded Rectangle 9">
                <a:extLst>
                  <a:ext uri="{FF2B5EF4-FFF2-40B4-BE49-F238E27FC236}">
                    <a16:creationId xmlns:a16="http://schemas.microsoft.com/office/drawing/2014/main" id="{B2EF4786-9F6F-4561-8E3D-78B0EBEE3F5B}"/>
                  </a:ext>
                </a:extLst>
              </p:cNvPr>
              <p:cNvSpPr/>
              <p:nvPr/>
            </p:nvSpPr>
            <p:spPr>
              <a:xfrm flipV="1">
                <a:off x="1554274" y="6210016"/>
                <a:ext cx="928857" cy="32400"/>
              </a:xfrm>
              <a:prstGeom prst="roundRect">
                <a:avLst>
                  <a:gd name="adj" fmla="val 43367"/>
                </a:avLst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F751BA8B-E948-41B5-93BF-E9BADDD6333D}"/>
                  </a:ext>
                </a:extLst>
              </p:cNvPr>
              <p:cNvSpPr/>
              <p:nvPr/>
            </p:nvSpPr>
            <p:spPr>
              <a:xfrm>
                <a:off x="767790" y="5623837"/>
                <a:ext cx="2497655" cy="45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9000226E-E60B-4C13-9279-8A71C233DE0D}"/>
                  </a:ext>
                </a:extLst>
              </p:cNvPr>
              <p:cNvSpPr/>
              <p:nvPr/>
            </p:nvSpPr>
            <p:spPr>
              <a:xfrm>
                <a:off x="709787" y="5687604"/>
                <a:ext cx="2625732" cy="443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74" name="Graphic 373" descr="User outline">
                <a:extLst>
                  <a:ext uri="{FF2B5EF4-FFF2-40B4-BE49-F238E27FC236}">
                    <a16:creationId xmlns:a16="http://schemas.microsoft.com/office/drawing/2014/main" id="{567DC4F3-EBE0-4A97-80A7-4D403A6C5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704" y="5681107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375" name="Graphic 374" descr="Ringer outline">
                <a:extLst>
                  <a:ext uri="{FF2B5EF4-FFF2-40B4-BE49-F238E27FC236}">
                    <a16:creationId xmlns:a16="http://schemas.microsoft.com/office/drawing/2014/main" id="{3D78D4CC-D878-4CF6-A488-D9D592AEF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835516" y="5687604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376" name="Graphic 375" descr="Home outline">
                <a:extLst>
                  <a:ext uri="{FF2B5EF4-FFF2-40B4-BE49-F238E27FC236}">
                    <a16:creationId xmlns:a16="http://schemas.microsoft.com/office/drawing/2014/main" id="{AB430984-07A2-44A6-B935-474F09F69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570493" y="5681107"/>
                <a:ext cx="244951" cy="244951"/>
              </a:xfrm>
              <a:prstGeom prst="rect">
                <a:avLst/>
              </a:prstGeom>
            </p:spPr>
          </p:pic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5155B44C-976A-48E6-BDAC-68AE3FC902FD}"/>
                  </a:ext>
                </a:extLst>
              </p:cNvPr>
              <p:cNvSpPr txBox="1"/>
              <p:nvPr/>
            </p:nvSpPr>
            <p:spPr>
              <a:xfrm>
                <a:off x="1409878" y="5869728"/>
                <a:ext cx="566181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Research</a:t>
                </a:r>
                <a:endParaRPr kumimoji="0" lang="en-CO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endParaRP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0DDF32F6-E2CE-4064-9EA8-2DF8FCE2655B}"/>
                  </a:ext>
                </a:extLst>
              </p:cNvPr>
              <p:cNvSpPr txBox="1"/>
              <p:nvPr/>
            </p:nvSpPr>
            <p:spPr>
              <a:xfrm>
                <a:off x="2095486" y="5872039"/>
                <a:ext cx="50045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Favorite</a:t>
                </a: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977D5152-32B0-438C-9B18-2A31E3427AF4}"/>
                  </a:ext>
                </a:extLst>
              </p:cNvPr>
              <p:cNvSpPr txBox="1"/>
              <p:nvPr/>
            </p:nvSpPr>
            <p:spPr>
              <a:xfrm>
                <a:off x="2619606" y="5883886"/>
                <a:ext cx="67197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Notifications</a:t>
                </a:r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F9BD9B64-7585-4142-B3E6-906F2C6BB7D8}"/>
                  </a:ext>
                </a:extLst>
              </p:cNvPr>
              <p:cNvSpPr txBox="1"/>
              <p:nvPr/>
            </p:nvSpPr>
            <p:spPr>
              <a:xfrm>
                <a:off x="784413" y="5868051"/>
                <a:ext cx="51648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Account</a:t>
                </a:r>
              </a:p>
            </p:txBody>
          </p: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31465D5-F945-45C3-981D-DDA09ED2D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13" y="5623837"/>
                <a:ext cx="26191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2" name="Graphic 381" descr="Badge Heart with solid fill">
                <a:extLst>
                  <a:ext uri="{FF2B5EF4-FFF2-40B4-BE49-F238E27FC236}">
                    <a16:creationId xmlns:a16="http://schemas.microsoft.com/office/drawing/2014/main" id="{A73F88FA-60FB-45FA-A665-DC86E5D04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93800" y="5650784"/>
                <a:ext cx="316829" cy="3168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06354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C35367-97D8-486C-9C2A-B9E29F314755}"/>
              </a:ext>
            </a:extLst>
          </p:cNvPr>
          <p:cNvGrpSpPr/>
          <p:nvPr/>
        </p:nvGrpSpPr>
        <p:grpSpPr>
          <a:xfrm>
            <a:off x="763614" y="412174"/>
            <a:ext cx="2911547" cy="5988050"/>
            <a:chOff x="932855" y="412174"/>
            <a:chExt cx="2911547" cy="5988050"/>
          </a:xfrm>
        </p:grpSpPr>
        <p:sp>
          <p:nvSpPr>
            <p:cNvPr id="376" name="Rounded Rectangle 6">
              <a:extLst>
                <a:ext uri="{FF2B5EF4-FFF2-40B4-BE49-F238E27FC236}">
                  <a16:creationId xmlns:a16="http://schemas.microsoft.com/office/drawing/2014/main" id="{E9EA3961-5FE7-4A47-A830-EB10C3F03D31}"/>
                </a:ext>
              </a:extLst>
            </p:cNvPr>
            <p:cNvSpPr/>
            <p:nvPr/>
          </p:nvSpPr>
          <p:spPr>
            <a:xfrm>
              <a:off x="959740" y="412174"/>
              <a:ext cx="2884662" cy="5988050"/>
            </a:xfrm>
            <a:prstGeom prst="roundRect">
              <a:avLst>
                <a:gd name="adj" fmla="val 14848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Rounded Rectangle 8">
              <a:extLst>
                <a:ext uri="{FF2B5EF4-FFF2-40B4-BE49-F238E27FC236}">
                  <a16:creationId xmlns:a16="http://schemas.microsoft.com/office/drawing/2014/main" id="{1BB2776A-72D8-40BC-8413-B693853724CD}"/>
                </a:ext>
              </a:extLst>
            </p:cNvPr>
            <p:cNvSpPr/>
            <p:nvPr/>
          </p:nvSpPr>
          <p:spPr>
            <a:xfrm>
              <a:off x="992671" y="446999"/>
              <a:ext cx="2818800" cy="5918400"/>
            </a:xfrm>
            <a:prstGeom prst="roundRect">
              <a:avLst>
                <a:gd name="adj" fmla="val 14284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8" name="Rounded Rectangle 5">
              <a:extLst>
                <a:ext uri="{FF2B5EF4-FFF2-40B4-BE49-F238E27FC236}">
                  <a16:creationId xmlns:a16="http://schemas.microsoft.com/office/drawing/2014/main" id="{590A7422-133E-49B3-8C32-FA6AEE2E9C2B}"/>
                </a:ext>
              </a:extLst>
            </p:cNvPr>
            <p:cNvSpPr/>
            <p:nvPr/>
          </p:nvSpPr>
          <p:spPr>
            <a:xfrm>
              <a:off x="1087067" y="541176"/>
              <a:ext cx="2630466" cy="5724395"/>
            </a:xfrm>
            <a:prstGeom prst="roundRect">
              <a:avLst>
                <a:gd name="adj" fmla="val 1050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9" name="Rounded Rectangle 15">
              <a:extLst>
                <a:ext uri="{FF2B5EF4-FFF2-40B4-BE49-F238E27FC236}">
                  <a16:creationId xmlns:a16="http://schemas.microsoft.com/office/drawing/2014/main" id="{421AF5B6-995A-40F4-825A-E35B421E2A94}"/>
                </a:ext>
              </a:extLst>
            </p:cNvPr>
            <p:cNvSpPr/>
            <p:nvPr/>
          </p:nvSpPr>
          <p:spPr>
            <a:xfrm>
              <a:off x="1084922" y="544001"/>
              <a:ext cx="2632382" cy="683913"/>
            </a:xfrm>
            <a:prstGeom prst="roundRect">
              <a:avLst>
                <a:gd name="adj" fmla="val 40715"/>
              </a:avLst>
            </a:prstGeom>
            <a:solidFill>
              <a:srgbClr val="A1C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1" name="Rounded Rectangle 70">
              <a:extLst>
                <a:ext uri="{FF2B5EF4-FFF2-40B4-BE49-F238E27FC236}">
                  <a16:creationId xmlns:a16="http://schemas.microsoft.com/office/drawing/2014/main" id="{B45E075D-A4AC-4AC7-A1DE-47D25E8B070E}"/>
                </a:ext>
              </a:extLst>
            </p:cNvPr>
            <p:cNvSpPr/>
            <p:nvPr/>
          </p:nvSpPr>
          <p:spPr>
            <a:xfrm rot="16200000" flipV="1">
              <a:off x="862842" y="1511067"/>
              <a:ext cx="197421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2" name="Rounded Rectangle 71">
              <a:extLst>
                <a:ext uri="{FF2B5EF4-FFF2-40B4-BE49-F238E27FC236}">
                  <a16:creationId xmlns:a16="http://schemas.microsoft.com/office/drawing/2014/main" id="{7F1F3C54-66B2-4C5E-A352-EDDF955A46FC}"/>
                </a:ext>
              </a:extLst>
            </p:cNvPr>
            <p:cNvSpPr/>
            <p:nvPr/>
          </p:nvSpPr>
          <p:spPr>
            <a:xfrm rot="16200000" flipV="1">
              <a:off x="724401" y="2567729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Rounded Rectangle 7">
              <a:extLst>
                <a:ext uri="{FF2B5EF4-FFF2-40B4-BE49-F238E27FC236}">
                  <a16:creationId xmlns:a16="http://schemas.microsoft.com/office/drawing/2014/main" id="{94F48EF6-182F-4CE6-A249-8E74AA0F3649}"/>
                </a:ext>
              </a:extLst>
            </p:cNvPr>
            <p:cNvSpPr/>
            <p:nvPr/>
          </p:nvSpPr>
          <p:spPr>
            <a:xfrm>
              <a:off x="1856781" y="451071"/>
              <a:ext cx="1090577" cy="319325"/>
            </a:xfrm>
            <a:prstGeom prst="roundRect">
              <a:avLst>
                <a:gd name="adj" fmla="val 44799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6" name="Rounded Rectangle 10">
              <a:extLst>
                <a:ext uri="{FF2B5EF4-FFF2-40B4-BE49-F238E27FC236}">
                  <a16:creationId xmlns:a16="http://schemas.microsoft.com/office/drawing/2014/main" id="{5E7D2446-87D8-4898-8C22-5F7B3AAD0366}"/>
                </a:ext>
              </a:extLst>
            </p:cNvPr>
            <p:cNvSpPr/>
            <p:nvPr/>
          </p:nvSpPr>
          <p:spPr>
            <a:xfrm>
              <a:off x="1856781" y="446999"/>
              <a:ext cx="1090577" cy="163736"/>
            </a:xfrm>
            <a:prstGeom prst="roundRect">
              <a:avLst>
                <a:gd name="adj" fmla="val 0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8" name="Picture 2" descr="SWITCH">
              <a:extLst>
                <a:ext uri="{FF2B5EF4-FFF2-40B4-BE49-F238E27FC236}">
                  <a16:creationId xmlns:a16="http://schemas.microsoft.com/office/drawing/2014/main" id="{6C1F94A7-9529-4A77-9DD8-F1259AC8A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120" y="798611"/>
              <a:ext cx="1500825" cy="38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0" name="Rounded Rectangle 62">
              <a:extLst>
                <a:ext uri="{FF2B5EF4-FFF2-40B4-BE49-F238E27FC236}">
                  <a16:creationId xmlns:a16="http://schemas.microsoft.com/office/drawing/2014/main" id="{5234A094-13A7-4613-A6B1-9CF1FE906A81}"/>
                </a:ext>
              </a:extLst>
            </p:cNvPr>
            <p:cNvSpPr/>
            <p:nvPr/>
          </p:nvSpPr>
          <p:spPr>
            <a:xfrm>
              <a:off x="1401375" y="1719636"/>
              <a:ext cx="2139656" cy="191979"/>
            </a:xfrm>
            <a:prstGeom prst="roundRect">
              <a:avLst>
                <a:gd name="adj" fmla="val 33335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    Search…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1" name="Graphic 400" descr="Research with solid fill">
              <a:extLst>
                <a:ext uri="{FF2B5EF4-FFF2-40B4-BE49-F238E27FC236}">
                  <a16:creationId xmlns:a16="http://schemas.microsoft.com/office/drawing/2014/main" id="{46203A87-1166-4E95-93C5-9503EA39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205" y="1631078"/>
              <a:ext cx="464265" cy="464265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7E5667C-10E5-423D-B7FB-6DD6EADD68AF}"/>
                </a:ext>
              </a:extLst>
            </p:cNvPr>
            <p:cNvGrpSpPr/>
            <p:nvPr/>
          </p:nvGrpSpPr>
          <p:grpSpPr>
            <a:xfrm>
              <a:off x="1105321" y="2703215"/>
              <a:ext cx="2606811" cy="2221370"/>
              <a:chOff x="1026136" y="2410728"/>
              <a:chExt cx="2749992" cy="2281743"/>
            </a:xfrm>
          </p:grpSpPr>
          <p:pic>
            <p:nvPicPr>
              <p:cNvPr id="1026" name="Picture 2" descr="Grey Map of Switzerland with Cantons | Free Vector Maps">
                <a:extLst>
                  <a:ext uri="{FF2B5EF4-FFF2-40B4-BE49-F238E27FC236}">
                    <a16:creationId xmlns:a16="http://schemas.microsoft.com/office/drawing/2014/main" id="{41F0472E-3402-4AD9-A350-B557EDAEB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2" t="8377" r="22159" b="9305"/>
              <a:stretch/>
            </p:blipFill>
            <p:spPr bwMode="auto">
              <a:xfrm>
                <a:off x="1026136" y="2410728"/>
                <a:ext cx="2749992" cy="22817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0" name="Star: 4 Points 149">
                <a:extLst>
                  <a:ext uri="{FF2B5EF4-FFF2-40B4-BE49-F238E27FC236}">
                    <a16:creationId xmlns:a16="http://schemas.microsoft.com/office/drawing/2014/main" id="{6074D80D-B3FF-4431-B645-BD881618DE28}"/>
                  </a:ext>
                </a:extLst>
              </p:cNvPr>
              <p:cNvSpPr/>
              <p:nvPr/>
            </p:nvSpPr>
            <p:spPr>
              <a:xfrm>
                <a:off x="3562363" y="2857633"/>
                <a:ext cx="212169" cy="209930"/>
              </a:xfrm>
              <a:prstGeom prst="star4">
                <a:avLst/>
              </a:prstGeom>
              <a:solidFill>
                <a:srgbClr val="F69A00"/>
              </a:solidFill>
              <a:ln>
                <a:solidFill>
                  <a:srgbClr val="F69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Star: 4 Points 150">
                <a:extLst>
                  <a:ext uri="{FF2B5EF4-FFF2-40B4-BE49-F238E27FC236}">
                    <a16:creationId xmlns:a16="http://schemas.microsoft.com/office/drawing/2014/main" id="{D12DFEC3-A6DA-4EF3-AF8B-6CEDD5B80096}"/>
                  </a:ext>
                </a:extLst>
              </p:cNvPr>
              <p:cNvSpPr/>
              <p:nvPr/>
            </p:nvSpPr>
            <p:spPr>
              <a:xfrm>
                <a:off x="2976258" y="2916265"/>
                <a:ext cx="212169" cy="209930"/>
              </a:xfrm>
              <a:prstGeom prst="star4">
                <a:avLst/>
              </a:prstGeom>
              <a:solidFill>
                <a:srgbClr val="F69A00"/>
              </a:solidFill>
              <a:ln>
                <a:solidFill>
                  <a:srgbClr val="F69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Star: 4 Points 151">
                <a:extLst>
                  <a:ext uri="{FF2B5EF4-FFF2-40B4-BE49-F238E27FC236}">
                    <a16:creationId xmlns:a16="http://schemas.microsoft.com/office/drawing/2014/main" id="{9135659F-851C-4AD6-B521-FDDE05B5AA01}"/>
                  </a:ext>
                </a:extLst>
              </p:cNvPr>
              <p:cNvSpPr/>
              <p:nvPr/>
            </p:nvSpPr>
            <p:spPr>
              <a:xfrm>
                <a:off x="1986739" y="3278765"/>
                <a:ext cx="212169" cy="209930"/>
              </a:xfrm>
              <a:prstGeom prst="star4">
                <a:avLst/>
              </a:prstGeom>
              <a:solidFill>
                <a:srgbClr val="F69A00"/>
              </a:solidFill>
              <a:ln>
                <a:solidFill>
                  <a:srgbClr val="F69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Star: 4 Points 152">
                <a:extLst>
                  <a:ext uri="{FF2B5EF4-FFF2-40B4-BE49-F238E27FC236}">
                    <a16:creationId xmlns:a16="http://schemas.microsoft.com/office/drawing/2014/main" id="{53E1B879-86F7-4EE4-8D4B-32F59DC6A35B}"/>
                  </a:ext>
                </a:extLst>
              </p:cNvPr>
              <p:cNvSpPr/>
              <p:nvPr/>
            </p:nvSpPr>
            <p:spPr>
              <a:xfrm>
                <a:off x="1065625" y="4128266"/>
                <a:ext cx="212169" cy="209930"/>
              </a:xfrm>
              <a:prstGeom prst="star4">
                <a:avLst/>
              </a:prstGeom>
              <a:solidFill>
                <a:srgbClr val="F69A00"/>
              </a:solidFill>
              <a:ln>
                <a:solidFill>
                  <a:srgbClr val="F69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5" name="Rounded Rectangle 62">
              <a:extLst>
                <a:ext uri="{FF2B5EF4-FFF2-40B4-BE49-F238E27FC236}">
                  <a16:creationId xmlns:a16="http://schemas.microsoft.com/office/drawing/2014/main" id="{9D9DB1F2-7029-4162-9952-F4B779467245}"/>
                </a:ext>
              </a:extLst>
            </p:cNvPr>
            <p:cNvSpPr/>
            <p:nvPr/>
          </p:nvSpPr>
          <p:spPr>
            <a:xfrm>
              <a:off x="1852913" y="2787739"/>
              <a:ext cx="1859896" cy="283434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University of St. Gallen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62">
              <a:extLst>
                <a:ext uri="{FF2B5EF4-FFF2-40B4-BE49-F238E27FC236}">
                  <a16:creationId xmlns:a16="http://schemas.microsoft.com/office/drawing/2014/main" id="{12BB7E4A-6019-4FD9-96B8-06DCD14795FB}"/>
                </a:ext>
              </a:extLst>
            </p:cNvPr>
            <p:cNvSpPr/>
            <p:nvPr/>
          </p:nvSpPr>
          <p:spPr>
            <a:xfrm>
              <a:off x="2669632" y="3440032"/>
              <a:ext cx="734308" cy="283434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ETH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ounded Rectangle 62">
              <a:extLst>
                <a:ext uri="{FF2B5EF4-FFF2-40B4-BE49-F238E27FC236}">
                  <a16:creationId xmlns:a16="http://schemas.microsoft.com/office/drawing/2014/main" id="{A5161470-797F-41DD-9120-9FCEE859FEA5}"/>
                </a:ext>
              </a:extLst>
            </p:cNvPr>
            <p:cNvSpPr/>
            <p:nvPr/>
          </p:nvSpPr>
          <p:spPr>
            <a:xfrm>
              <a:off x="1818991" y="3794086"/>
              <a:ext cx="1594654" cy="283434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University of </a:t>
              </a:r>
              <a:r>
                <a:rPr kumimoji="0" lang="en-GB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Beern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ounded Rectangle 62">
              <a:extLst>
                <a:ext uri="{FF2B5EF4-FFF2-40B4-BE49-F238E27FC236}">
                  <a16:creationId xmlns:a16="http://schemas.microsoft.com/office/drawing/2014/main" id="{AEBB029E-8A71-4004-A402-3AF474F61D80}"/>
                </a:ext>
              </a:extLst>
            </p:cNvPr>
            <p:cNvSpPr/>
            <p:nvPr/>
          </p:nvSpPr>
          <p:spPr>
            <a:xfrm>
              <a:off x="1165449" y="4599363"/>
              <a:ext cx="1679201" cy="283434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University of Geneva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5F33165-1260-40B4-99EC-5358E3F13F73}"/>
                </a:ext>
              </a:extLst>
            </p:cNvPr>
            <p:cNvGrpSpPr/>
            <p:nvPr/>
          </p:nvGrpSpPr>
          <p:grpSpPr>
            <a:xfrm>
              <a:off x="1075537" y="5623837"/>
              <a:ext cx="2625732" cy="618579"/>
              <a:chOff x="709787" y="5623837"/>
              <a:chExt cx="2625732" cy="618579"/>
            </a:xfrm>
          </p:grpSpPr>
          <p:sp>
            <p:nvSpPr>
              <p:cNvPr id="162" name="Rounded Rectangle 9">
                <a:extLst>
                  <a:ext uri="{FF2B5EF4-FFF2-40B4-BE49-F238E27FC236}">
                    <a16:creationId xmlns:a16="http://schemas.microsoft.com/office/drawing/2014/main" id="{18399A31-7C04-4F66-BBB5-AE16FE4BF95C}"/>
                  </a:ext>
                </a:extLst>
              </p:cNvPr>
              <p:cNvSpPr/>
              <p:nvPr/>
            </p:nvSpPr>
            <p:spPr>
              <a:xfrm flipV="1">
                <a:off x="1554274" y="6210016"/>
                <a:ext cx="928857" cy="32400"/>
              </a:xfrm>
              <a:prstGeom prst="roundRect">
                <a:avLst>
                  <a:gd name="adj" fmla="val 43367"/>
                </a:avLst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8C35EA8-9995-46EE-9DCC-FC821EFA7B5F}"/>
                  </a:ext>
                </a:extLst>
              </p:cNvPr>
              <p:cNvSpPr/>
              <p:nvPr/>
            </p:nvSpPr>
            <p:spPr>
              <a:xfrm>
                <a:off x="767790" y="5623837"/>
                <a:ext cx="2497655" cy="45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9675C6ED-74B6-4DAB-8431-6D77FED25F5C}"/>
                  </a:ext>
                </a:extLst>
              </p:cNvPr>
              <p:cNvSpPr/>
              <p:nvPr/>
            </p:nvSpPr>
            <p:spPr>
              <a:xfrm>
                <a:off x="709787" y="5687604"/>
                <a:ext cx="2625732" cy="443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65" name="Graphic 164" descr="User outline">
                <a:extLst>
                  <a:ext uri="{FF2B5EF4-FFF2-40B4-BE49-F238E27FC236}">
                    <a16:creationId xmlns:a16="http://schemas.microsoft.com/office/drawing/2014/main" id="{B7A53ED9-CAD7-4D61-AED6-C697B12C5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704" y="5681107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66" name="Graphic 165" descr="Ringer outline">
                <a:extLst>
                  <a:ext uri="{FF2B5EF4-FFF2-40B4-BE49-F238E27FC236}">
                    <a16:creationId xmlns:a16="http://schemas.microsoft.com/office/drawing/2014/main" id="{FD691F5B-C13E-41D6-8CE7-DBAE10672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35516" y="5687604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67" name="Graphic 166" descr="Home outline">
                <a:extLst>
                  <a:ext uri="{FF2B5EF4-FFF2-40B4-BE49-F238E27FC236}">
                    <a16:creationId xmlns:a16="http://schemas.microsoft.com/office/drawing/2014/main" id="{3B6AA419-8D8E-4670-B95A-E7DB835A3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570493" y="5681107"/>
                <a:ext cx="244951" cy="244951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F6A02FC-DE37-4A4C-AC56-2F9B9435F66E}"/>
                  </a:ext>
                </a:extLst>
              </p:cNvPr>
              <p:cNvSpPr txBox="1"/>
              <p:nvPr/>
            </p:nvSpPr>
            <p:spPr>
              <a:xfrm>
                <a:off x="1409878" y="5869728"/>
                <a:ext cx="566181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Research</a:t>
                </a:r>
                <a:endParaRPr kumimoji="0" lang="en-CO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2675CD4-D954-4031-81EF-FC70651F58EC}"/>
                  </a:ext>
                </a:extLst>
              </p:cNvPr>
              <p:cNvSpPr txBox="1"/>
              <p:nvPr/>
            </p:nvSpPr>
            <p:spPr>
              <a:xfrm>
                <a:off x="2095486" y="5872039"/>
                <a:ext cx="50045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Favorite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D67F903-BAA8-4676-9E11-5C346033D5AB}"/>
                  </a:ext>
                </a:extLst>
              </p:cNvPr>
              <p:cNvSpPr txBox="1"/>
              <p:nvPr/>
            </p:nvSpPr>
            <p:spPr>
              <a:xfrm>
                <a:off x="2619606" y="5883886"/>
                <a:ext cx="67197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Notifications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B232B8B-5E36-4BD7-8AD8-0F60ABE24C21}"/>
                  </a:ext>
                </a:extLst>
              </p:cNvPr>
              <p:cNvSpPr txBox="1"/>
              <p:nvPr/>
            </p:nvSpPr>
            <p:spPr>
              <a:xfrm>
                <a:off x="784413" y="5868051"/>
                <a:ext cx="51648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Account</a:t>
                </a: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66EA935-6DD0-485B-85E5-0E7B70467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13" y="5623837"/>
                <a:ext cx="26191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3" name="Graphic 172" descr="Badge Heart with solid fill">
                <a:extLst>
                  <a:ext uri="{FF2B5EF4-FFF2-40B4-BE49-F238E27FC236}">
                    <a16:creationId xmlns:a16="http://schemas.microsoft.com/office/drawing/2014/main" id="{41C694C5-D2D0-44D0-98A6-213227D60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93800" y="5650784"/>
                <a:ext cx="316829" cy="316829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423D7-6EA5-4C90-9DF7-81CD7154AF25}"/>
              </a:ext>
            </a:extLst>
          </p:cNvPr>
          <p:cNvGrpSpPr/>
          <p:nvPr/>
        </p:nvGrpSpPr>
        <p:grpSpPr>
          <a:xfrm>
            <a:off x="4578873" y="409349"/>
            <a:ext cx="3138822" cy="5988050"/>
            <a:chOff x="4469148" y="409349"/>
            <a:chExt cx="3138822" cy="5988050"/>
          </a:xfrm>
        </p:grpSpPr>
        <p:sp>
          <p:nvSpPr>
            <p:cNvPr id="442" name="Rounded Rectangle 6">
              <a:extLst>
                <a:ext uri="{FF2B5EF4-FFF2-40B4-BE49-F238E27FC236}">
                  <a16:creationId xmlns:a16="http://schemas.microsoft.com/office/drawing/2014/main" id="{7A380833-07A5-4FDC-B77A-DB38B6404818}"/>
                </a:ext>
              </a:extLst>
            </p:cNvPr>
            <p:cNvSpPr/>
            <p:nvPr/>
          </p:nvSpPr>
          <p:spPr>
            <a:xfrm>
              <a:off x="4496033" y="409349"/>
              <a:ext cx="2884662" cy="5988050"/>
            </a:xfrm>
            <a:prstGeom prst="roundRect">
              <a:avLst>
                <a:gd name="adj" fmla="val 14848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3" name="Rounded Rectangle 8">
              <a:extLst>
                <a:ext uri="{FF2B5EF4-FFF2-40B4-BE49-F238E27FC236}">
                  <a16:creationId xmlns:a16="http://schemas.microsoft.com/office/drawing/2014/main" id="{F0A16D6C-F7F9-4767-8CCA-2E44D96BBF67}"/>
                </a:ext>
              </a:extLst>
            </p:cNvPr>
            <p:cNvSpPr/>
            <p:nvPr/>
          </p:nvSpPr>
          <p:spPr>
            <a:xfrm>
              <a:off x="4528964" y="444174"/>
              <a:ext cx="2818800" cy="5918400"/>
            </a:xfrm>
            <a:prstGeom prst="roundRect">
              <a:avLst>
                <a:gd name="adj" fmla="val 14284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4" name="Rounded Rectangle 5">
              <a:extLst>
                <a:ext uri="{FF2B5EF4-FFF2-40B4-BE49-F238E27FC236}">
                  <a16:creationId xmlns:a16="http://schemas.microsoft.com/office/drawing/2014/main" id="{CB084B28-0A85-4FE5-A200-D8B3AC7D5B0A}"/>
                </a:ext>
              </a:extLst>
            </p:cNvPr>
            <p:cNvSpPr/>
            <p:nvPr/>
          </p:nvSpPr>
          <p:spPr>
            <a:xfrm>
              <a:off x="4623131" y="541176"/>
              <a:ext cx="2630466" cy="5724395"/>
            </a:xfrm>
            <a:prstGeom prst="roundRect">
              <a:avLst>
                <a:gd name="adj" fmla="val 1050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445" name="Rounded Rectangle 15">
              <a:extLst>
                <a:ext uri="{FF2B5EF4-FFF2-40B4-BE49-F238E27FC236}">
                  <a16:creationId xmlns:a16="http://schemas.microsoft.com/office/drawing/2014/main" id="{65AC4A8F-D001-40EE-8FC0-3C2B310582A0}"/>
                </a:ext>
              </a:extLst>
            </p:cNvPr>
            <p:cNvSpPr/>
            <p:nvPr/>
          </p:nvSpPr>
          <p:spPr>
            <a:xfrm>
              <a:off x="4621215" y="541176"/>
              <a:ext cx="2632382" cy="683913"/>
            </a:xfrm>
            <a:prstGeom prst="roundRect">
              <a:avLst>
                <a:gd name="adj" fmla="val 40715"/>
              </a:avLst>
            </a:prstGeom>
            <a:solidFill>
              <a:srgbClr val="A1C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A9E28AA9-3E91-41E9-A472-6D0D2EDEC607}"/>
                </a:ext>
              </a:extLst>
            </p:cNvPr>
            <p:cNvGrpSpPr/>
            <p:nvPr/>
          </p:nvGrpSpPr>
          <p:grpSpPr>
            <a:xfrm>
              <a:off x="4866407" y="1922003"/>
              <a:ext cx="2741563" cy="3762652"/>
              <a:chOff x="7983696" y="2019531"/>
              <a:chExt cx="2741563" cy="3762652"/>
            </a:xfrm>
            <a:solidFill>
              <a:srgbClr val="DAE3E5"/>
            </a:solidFill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F5C699F-BBD3-4313-96EC-6657110EBFE7}"/>
                  </a:ext>
                </a:extLst>
              </p:cNvPr>
              <p:cNvSpPr/>
              <p:nvPr/>
            </p:nvSpPr>
            <p:spPr>
              <a:xfrm>
                <a:off x="8290087" y="2654242"/>
                <a:ext cx="2043070" cy="2124655"/>
              </a:xfrm>
              <a:custGeom>
                <a:avLst/>
                <a:gdLst>
                  <a:gd name="connsiteX0" fmla="*/ 2031846 w 2043070"/>
                  <a:gd name="connsiteY0" fmla="*/ 0 h 2124655"/>
                  <a:gd name="connsiteX1" fmla="*/ 2043070 w 2043070"/>
                  <a:gd name="connsiteY1" fmla="*/ 11948 h 2124655"/>
                  <a:gd name="connsiteX2" fmla="*/ 2043070 w 2043070"/>
                  <a:gd name="connsiteY2" fmla="*/ 395880 h 2124655"/>
                  <a:gd name="connsiteX3" fmla="*/ 202815 w 2043070"/>
                  <a:gd name="connsiteY3" fmla="*/ 2124655 h 2124655"/>
                  <a:gd name="connsiteX4" fmla="*/ 0 w 2043070"/>
                  <a:gd name="connsiteY4" fmla="*/ 1908761 h 2124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3070" h="2124655">
                    <a:moveTo>
                      <a:pt x="2031846" y="0"/>
                    </a:moveTo>
                    <a:lnTo>
                      <a:pt x="2043070" y="11948"/>
                    </a:lnTo>
                    <a:lnTo>
                      <a:pt x="2043070" y="395880"/>
                    </a:lnTo>
                    <a:lnTo>
                      <a:pt x="202815" y="2124655"/>
                    </a:lnTo>
                    <a:lnTo>
                      <a:pt x="0" y="1908761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1E24C8A3-9C0F-41B1-8CC8-1769160F281B}"/>
                  </a:ext>
                </a:extLst>
              </p:cNvPr>
              <p:cNvSpPr/>
              <p:nvPr/>
            </p:nvSpPr>
            <p:spPr>
              <a:xfrm>
                <a:off x="7983696" y="2019531"/>
                <a:ext cx="2364603" cy="2414317"/>
              </a:xfrm>
              <a:custGeom>
                <a:avLst/>
                <a:gdLst>
                  <a:gd name="connsiteX0" fmla="*/ 2349557 w 2364603"/>
                  <a:gd name="connsiteY0" fmla="*/ 0 h 2414317"/>
                  <a:gd name="connsiteX1" fmla="*/ 2364603 w 2364603"/>
                  <a:gd name="connsiteY1" fmla="*/ 16016 h 2414317"/>
                  <a:gd name="connsiteX2" fmla="*/ 2364603 w 2364603"/>
                  <a:gd name="connsiteY2" fmla="*/ 375719 h 2414317"/>
                  <a:gd name="connsiteX3" fmla="*/ 194547 w 2364603"/>
                  <a:gd name="connsiteY3" fmla="*/ 2414317 h 2414317"/>
                  <a:gd name="connsiteX4" fmla="*/ 0 w 2364603"/>
                  <a:gd name="connsiteY4" fmla="*/ 2207225 h 24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4603" h="2414317">
                    <a:moveTo>
                      <a:pt x="2349557" y="0"/>
                    </a:moveTo>
                    <a:lnTo>
                      <a:pt x="2364603" y="16016"/>
                    </a:lnTo>
                    <a:lnTo>
                      <a:pt x="2364603" y="375719"/>
                    </a:lnTo>
                    <a:lnTo>
                      <a:pt x="194547" y="2414317"/>
                    </a:lnTo>
                    <a:lnTo>
                      <a:pt x="0" y="220722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5303F03E-3F91-4FF4-8752-D7B205A1CB0F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413949" y="3023527"/>
                <a:ext cx="284140" cy="2338480"/>
              </a:xfrm>
              <a:custGeom>
                <a:avLst/>
                <a:gdLst>
                  <a:gd name="connsiteX0" fmla="*/ 0 w 284140"/>
                  <a:gd name="connsiteY0" fmla="*/ 0 h 2338480"/>
                  <a:gd name="connsiteX1" fmla="*/ 43518 w 284140"/>
                  <a:gd name="connsiteY1" fmla="*/ 0 h 2338480"/>
                  <a:gd name="connsiteX2" fmla="*/ 284140 w 284140"/>
                  <a:gd name="connsiteY2" fmla="*/ 226046 h 2338480"/>
                  <a:gd name="connsiteX3" fmla="*/ 284140 w 284140"/>
                  <a:gd name="connsiteY3" fmla="*/ 2338480 h 2338480"/>
                  <a:gd name="connsiteX4" fmla="*/ 0 w 284140"/>
                  <a:gd name="connsiteY4" fmla="*/ 2338480 h 23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2338480">
                    <a:moveTo>
                      <a:pt x="0" y="0"/>
                    </a:moveTo>
                    <a:lnTo>
                      <a:pt x="43518" y="0"/>
                    </a:lnTo>
                    <a:lnTo>
                      <a:pt x="284140" y="226046"/>
                    </a:lnTo>
                    <a:lnTo>
                      <a:pt x="284140" y="2338480"/>
                    </a:lnTo>
                    <a:lnTo>
                      <a:pt x="0" y="2338480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180FF710-B21A-4E2E-A1BD-3128F4FAA2E9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585179" y="3709559"/>
                <a:ext cx="284140" cy="1937214"/>
              </a:xfrm>
              <a:custGeom>
                <a:avLst/>
                <a:gdLst>
                  <a:gd name="connsiteX0" fmla="*/ 0 w 284140"/>
                  <a:gd name="connsiteY0" fmla="*/ 0 h 1937214"/>
                  <a:gd name="connsiteX1" fmla="*/ 7002 w 284140"/>
                  <a:gd name="connsiteY1" fmla="*/ 0 h 1937214"/>
                  <a:gd name="connsiteX2" fmla="*/ 284140 w 284140"/>
                  <a:gd name="connsiteY2" fmla="*/ 260350 h 1937214"/>
                  <a:gd name="connsiteX3" fmla="*/ 284140 w 284140"/>
                  <a:gd name="connsiteY3" fmla="*/ 1937214 h 1937214"/>
                  <a:gd name="connsiteX4" fmla="*/ 0 w 284140"/>
                  <a:gd name="connsiteY4" fmla="*/ 1937214 h 19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1937214">
                    <a:moveTo>
                      <a:pt x="0" y="0"/>
                    </a:moveTo>
                    <a:lnTo>
                      <a:pt x="7002" y="0"/>
                    </a:lnTo>
                    <a:lnTo>
                      <a:pt x="284140" y="260350"/>
                    </a:lnTo>
                    <a:lnTo>
                      <a:pt x="284140" y="1937214"/>
                    </a:lnTo>
                    <a:lnTo>
                      <a:pt x="0" y="1937214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273D35E-D7C7-47D2-9E11-89F7D7ABAF5A}"/>
                  </a:ext>
                </a:extLst>
              </p:cNvPr>
              <p:cNvSpPr/>
              <p:nvPr/>
            </p:nvSpPr>
            <p:spPr>
              <a:xfrm>
                <a:off x="9261563" y="4568875"/>
                <a:ext cx="1096609" cy="1213308"/>
              </a:xfrm>
              <a:custGeom>
                <a:avLst/>
                <a:gdLst>
                  <a:gd name="connsiteX0" fmla="*/ 1071101 w 1096609"/>
                  <a:gd name="connsiteY0" fmla="*/ 0 h 1213308"/>
                  <a:gd name="connsiteX1" fmla="*/ 1096609 w 1096609"/>
                  <a:gd name="connsiteY1" fmla="*/ 27153 h 1213308"/>
                  <a:gd name="connsiteX2" fmla="*/ 1096609 w 1096609"/>
                  <a:gd name="connsiteY2" fmla="*/ 365891 h 1213308"/>
                  <a:gd name="connsiteX3" fmla="*/ 194547 w 1096609"/>
                  <a:gd name="connsiteY3" fmla="*/ 1213308 h 1213308"/>
                  <a:gd name="connsiteX4" fmla="*/ 0 w 1096609"/>
                  <a:gd name="connsiteY4" fmla="*/ 1006215 h 1213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6609" h="1213308">
                    <a:moveTo>
                      <a:pt x="1071101" y="0"/>
                    </a:moveTo>
                    <a:lnTo>
                      <a:pt x="1096609" y="27153"/>
                    </a:lnTo>
                    <a:lnTo>
                      <a:pt x="1096609" y="365891"/>
                    </a:lnTo>
                    <a:lnTo>
                      <a:pt x="194547" y="1213308"/>
                    </a:lnTo>
                    <a:lnTo>
                      <a:pt x="0" y="100621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52" name="Rounded Rectangle 69">
              <a:extLst>
                <a:ext uri="{FF2B5EF4-FFF2-40B4-BE49-F238E27FC236}">
                  <a16:creationId xmlns:a16="http://schemas.microsoft.com/office/drawing/2014/main" id="{FC19AA0E-1C63-43EF-8C81-F0AE1FD81C88}"/>
                </a:ext>
              </a:extLst>
            </p:cNvPr>
            <p:cNvSpPr/>
            <p:nvPr/>
          </p:nvSpPr>
          <p:spPr>
            <a:xfrm rot="16200000" flipV="1">
              <a:off x="6977814" y="2399483"/>
              <a:ext cx="816798" cy="45719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3" name="Rounded Rectangle 70">
              <a:extLst>
                <a:ext uri="{FF2B5EF4-FFF2-40B4-BE49-F238E27FC236}">
                  <a16:creationId xmlns:a16="http://schemas.microsoft.com/office/drawing/2014/main" id="{39352179-7508-4FC6-9EA5-604FC37308D9}"/>
                </a:ext>
              </a:extLst>
            </p:cNvPr>
            <p:cNvSpPr/>
            <p:nvPr/>
          </p:nvSpPr>
          <p:spPr>
            <a:xfrm rot="16200000" flipV="1">
              <a:off x="4399135" y="1800342"/>
              <a:ext cx="197421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4" name="Rounded Rectangle 71">
              <a:extLst>
                <a:ext uri="{FF2B5EF4-FFF2-40B4-BE49-F238E27FC236}">
                  <a16:creationId xmlns:a16="http://schemas.microsoft.com/office/drawing/2014/main" id="{01849C55-087C-4EBE-A56E-B0D00BB40450}"/>
                </a:ext>
              </a:extLst>
            </p:cNvPr>
            <p:cNvSpPr/>
            <p:nvPr/>
          </p:nvSpPr>
          <p:spPr>
            <a:xfrm rot="16200000" flipV="1">
              <a:off x="4260694" y="2366899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7" name="Rounded Rectangle 7">
              <a:extLst>
                <a:ext uri="{FF2B5EF4-FFF2-40B4-BE49-F238E27FC236}">
                  <a16:creationId xmlns:a16="http://schemas.microsoft.com/office/drawing/2014/main" id="{B0D86C8A-B971-424A-95E9-9CE4B9D0CC03}"/>
                </a:ext>
              </a:extLst>
            </p:cNvPr>
            <p:cNvSpPr/>
            <p:nvPr/>
          </p:nvSpPr>
          <p:spPr>
            <a:xfrm>
              <a:off x="5393074" y="448246"/>
              <a:ext cx="1090577" cy="319325"/>
            </a:xfrm>
            <a:prstGeom prst="roundRect">
              <a:avLst>
                <a:gd name="adj" fmla="val 44799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8" name="Rounded Rectangle 10">
              <a:extLst>
                <a:ext uri="{FF2B5EF4-FFF2-40B4-BE49-F238E27FC236}">
                  <a16:creationId xmlns:a16="http://schemas.microsoft.com/office/drawing/2014/main" id="{07A01039-98CE-4725-96DF-4C08F8453E62}"/>
                </a:ext>
              </a:extLst>
            </p:cNvPr>
            <p:cNvSpPr/>
            <p:nvPr/>
          </p:nvSpPr>
          <p:spPr>
            <a:xfrm>
              <a:off x="5393074" y="444174"/>
              <a:ext cx="1090577" cy="163736"/>
            </a:xfrm>
            <a:prstGeom prst="roundRect">
              <a:avLst>
                <a:gd name="adj" fmla="val 0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D35A7DFC-B478-4FF3-8DFA-96B8F26E6992}"/>
                </a:ext>
              </a:extLst>
            </p:cNvPr>
            <p:cNvSpPr/>
            <p:nvPr/>
          </p:nvSpPr>
          <p:spPr>
            <a:xfrm>
              <a:off x="4687451" y="5580260"/>
              <a:ext cx="2497655" cy="453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2" name="Picture 2" descr="SWITCH">
              <a:extLst>
                <a:ext uri="{FF2B5EF4-FFF2-40B4-BE49-F238E27FC236}">
                  <a16:creationId xmlns:a16="http://schemas.microsoft.com/office/drawing/2014/main" id="{278E170F-9722-4F12-BAC0-F3E946D0C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413" y="795786"/>
              <a:ext cx="1500825" cy="38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28D0AC86-8200-42BD-8637-D84BDD9D6C21}"/>
                </a:ext>
              </a:extLst>
            </p:cNvPr>
            <p:cNvSpPr/>
            <p:nvPr/>
          </p:nvSpPr>
          <p:spPr>
            <a:xfrm>
              <a:off x="4932233" y="2952212"/>
              <a:ext cx="1383035" cy="108705"/>
            </a:xfrm>
            <a:prstGeom prst="rect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F9AADBC9-DC22-4638-B117-295ABC3A3928}"/>
                </a:ext>
              </a:extLst>
            </p:cNvPr>
            <p:cNvSpPr/>
            <p:nvPr/>
          </p:nvSpPr>
          <p:spPr>
            <a:xfrm>
              <a:off x="4932234" y="3268770"/>
              <a:ext cx="631246" cy="127720"/>
            </a:xfrm>
            <a:prstGeom prst="rect">
              <a:avLst/>
            </a:prstGeom>
            <a:solidFill>
              <a:srgbClr val="A1C6EA"/>
            </a:solidFill>
            <a:ln>
              <a:solidFill>
                <a:srgbClr val="A1C6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0375294B-2595-44DF-9CCF-3CAE788126FC}"/>
                </a:ext>
              </a:extLst>
            </p:cNvPr>
            <p:cNvSpPr/>
            <p:nvPr/>
          </p:nvSpPr>
          <p:spPr>
            <a:xfrm>
              <a:off x="4932235" y="3610729"/>
              <a:ext cx="1196638" cy="127720"/>
            </a:xfrm>
            <a:prstGeom prst="rect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E94101F-10CE-46DC-AFED-AF4F24E03238}"/>
                </a:ext>
              </a:extLst>
            </p:cNvPr>
            <p:cNvSpPr/>
            <p:nvPr/>
          </p:nvSpPr>
          <p:spPr>
            <a:xfrm>
              <a:off x="4932234" y="3986551"/>
              <a:ext cx="1383035" cy="127720"/>
            </a:xfrm>
            <a:prstGeom prst="rect">
              <a:avLst/>
            </a:prstGeom>
            <a:solidFill>
              <a:srgbClr val="A1C6EA"/>
            </a:solidFill>
            <a:ln>
              <a:solidFill>
                <a:srgbClr val="A1C6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80D6867E-44F3-4BA6-9D68-48EBCF46E1CF}"/>
                </a:ext>
              </a:extLst>
            </p:cNvPr>
            <p:cNvCxnSpPr>
              <a:cxnSpLocks/>
            </p:cNvCxnSpPr>
            <p:nvPr/>
          </p:nvCxnSpPr>
          <p:spPr>
            <a:xfrm>
              <a:off x="4925884" y="2930482"/>
              <a:ext cx="0" cy="1434119"/>
            </a:xfrm>
            <a:prstGeom prst="line">
              <a:avLst/>
            </a:prstGeom>
            <a:ln>
              <a:solidFill>
                <a:srgbClr val="B0C3E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6C3E1CAB-E2EA-4155-9314-FDBBBB28656C}"/>
                </a:ext>
              </a:extLst>
            </p:cNvPr>
            <p:cNvCxnSpPr>
              <a:cxnSpLocks/>
            </p:cNvCxnSpPr>
            <p:nvPr/>
          </p:nvCxnSpPr>
          <p:spPr>
            <a:xfrm>
              <a:off x="5566147" y="2930482"/>
              <a:ext cx="0" cy="1434119"/>
            </a:xfrm>
            <a:prstGeom prst="line">
              <a:avLst/>
            </a:prstGeom>
            <a:ln>
              <a:solidFill>
                <a:srgbClr val="B0C3E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49CB944A-BC2A-4AD5-80C5-89810ADF0DE3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55" y="2930482"/>
              <a:ext cx="0" cy="1434119"/>
            </a:xfrm>
            <a:prstGeom prst="line">
              <a:avLst/>
            </a:prstGeom>
            <a:ln>
              <a:solidFill>
                <a:srgbClr val="B0C3E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A1249E40-9EB7-4C01-AEDF-348A85403E93}"/>
                </a:ext>
              </a:extLst>
            </p:cNvPr>
            <p:cNvSpPr txBox="1"/>
            <p:nvPr/>
          </p:nvSpPr>
          <p:spPr>
            <a:xfrm>
              <a:off x="4816223" y="2751117"/>
              <a:ext cx="21300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DAE3E5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Low</a:t>
              </a: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          </a:t>
              </a: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A1C6EA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Inter</a:t>
              </a: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               </a:t>
              </a: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69A00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High</a:t>
              </a:r>
            </a:p>
          </p:txBody>
        </p:sp>
        <p:pic>
          <p:nvPicPr>
            <p:cNvPr id="482" name="Picture 4" descr="Código QR - Wikiwand">
              <a:extLst>
                <a:ext uri="{FF2B5EF4-FFF2-40B4-BE49-F238E27FC236}">
                  <a16:creationId xmlns:a16="http://schemas.microsoft.com/office/drawing/2014/main" id="{4CCE56A6-8105-464D-89D5-A01B647DE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214" y="1763209"/>
              <a:ext cx="733885" cy="733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2A4ED78B-14A7-4BA7-9BF2-21FA006D28C1}"/>
                </a:ext>
              </a:extLst>
            </p:cNvPr>
            <p:cNvSpPr/>
            <p:nvPr/>
          </p:nvSpPr>
          <p:spPr>
            <a:xfrm>
              <a:off x="4932233" y="4369869"/>
              <a:ext cx="1374623" cy="144497"/>
            </a:xfrm>
            <a:prstGeom prst="rect">
              <a:avLst/>
            </a:prstGeom>
            <a:solidFill>
              <a:srgbClr val="F69A00"/>
            </a:solidFill>
            <a:ln>
              <a:solidFill>
                <a:srgbClr val="F6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9492AA1F-F9DC-4BE5-A2D0-706322206572}"/>
                </a:ext>
              </a:extLst>
            </p:cNvPr>
            <p:cNvSpPr txBox="1"/>
            <p:nvPr/>
          </p:nvSpPr>
          <p:spPr>
            <a:xfrm>
              <a:off x="6369038" y="3003837"/>
              <a:ext cx="75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8 (QS)</a:t>
              </a: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1123A1E6-F361-483D-A69C-543118DDD690}"/>
                </a:ext>
              </a:extLst>
            </p:cNvPr>
            <p:cNvSpPr txBox="1"/>
            <p:nvPr/>
          </p:nvSpPr>
          <p:spPr>
            <a:xfrm>
              <a:off x="4849905" y="2988448"/>
              <a:ext cx="77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Ranking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EF8E1E4B-9DC6-493C-8D6E-B0755F10D5B6}"/>
                </a:ext>
              </a:extLst>
            </p:cNvPr>
            <p:cNvSpPr txBox="1"/>
            <p:nvPr/>
          </p:nvSpPr>
          <p:spPr>
            <a:xfrm>
              <a:off x="4858275" y="3316494"/>
              <a:ext cx="77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Time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A7476C19-3654-4A4E-BC54-25F4B9679F62}"/>
                </a:ext>
              </a:extLst>
            </p:cNvPr>
            <p:cNvSpPr txBox="1"/>
            <p:nvPr/>
          </p:nvSpPr>
          <p:spPr>
            <a:xfrm>
              <a:off x="4875449" y="3690492"/>
              <a:ext cx="77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Diversity</a:t>
              </a:r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5DF61691-5DF8-4B77-A528-4FC82A36C3C2}"/>
                </a:ext>
              </a:extLst>
            </p:cNvPr>
            <p:cNvSpPr txBox="1"/>
            <p:nvPr/>
          </p:nvSpPr>
          <p:spPr>
            <a:xfrm>
              <a:off x="4875449" y="4068364"/>
              <a:ext cx="1168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Innovation</a:t>
              </a:r>
            </a:p>
          </p:txBody>
        </p: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ABDC94F5-79B8-4150-8E7B-C6687E9FE823}"/>
                </a:ext>
              </a:extLst>
            </p:cNvPr>
            <p:cNvSpPr txBox="1"/>
            <p:nvPr/>
          </p:nvSpPr>
          <p:spPr>
            <a:xfrm>
              <a:off x="4872262" y="4471930"/>
              <a:ext cx="1700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Price (</a:t>
              </a:r>
              <a:r>
                <a:rPr kumimoji="0" lang="en-GB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life+semester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)</a:t>
              </a: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094A0646-F35D-494D-B78E-5870F3A525C2}"/>
                </a:ext>
              </a:extLst>
            </p:cNvPr>
            <p:cNvSpPr txBox="1"/>
            <p:nvPr/>
          </p:nvSpPr>
          <p:spPr>
            <a:xfrm>
              <a:off x="6369038" y="3331883"/>
              <a:ext cx="75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4 years </a:t>
              </a: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ACA5A96D-AFFC-4E78-825B-36BC70A6D708}"/>
                </a:ext>
              </a:extLst>
            </p:cNvPr>
            <p:cNvSpPr txBox="1"/>
            <p:nvPr/>
          </p:nvSpPr>
          <p:spPr>
            <a:xfrm>
              <a:off x="6369038" y="3705881"/>
              <a:ext cx="75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38%</a:t>
              </a:r>
            </a:p>
          </p:txBody>
        </p:sp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48421E19-618E-4B90-97D9-CF05B313B9E3}"/>
                </a:ext>
              </a:extLst>
            </p:cNvPr>
            <p:cNvSpPr txBox="1"/>
            <p:nvPr/>
          </p:nvSpPr>
          <p:spPr>
            <a:xfrm>
              <a:off x="6369038" y="4083753"/>
              <a:ext cx="751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1° world</a:t>
              </a:r>
            </a:p>
          </p:txBody>
        </p:sp>
        <p:sp>
          <p:nvSpPr>
            <p:cNvPr id="493" name="TextBox 492">
              <a:extLst>
                <a:ext uri="{FF2B5EF4-FFF2-40B4-BE49-F238E27FC236}">
                  <a16:creationId xmlns:a16="http://schemas.microsoft.com/office/drawing/2014/main" id="{183AD896-97E1-48F9-B687-E08137A42E3A}"/>
                </a:ext>
              </a:extLst>
            </p:cNvPr>
            <p:cNvSpPr txBox="1"/>
            <p:nvPr/>
          </p:nvSpPr>
          <p:spPr>
            <a:xfrm>
              <a:off x="6259590" y="4487319"/>
              <a:ext cx="860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+2000CF</a:t>
              </a:r>
            </a:p>
          </p:txBody>
        </p:sp>
        <p:sp>
          <p:nvSpPr>
            <p:cNvPr id="494" name="Rounded Rectangle 62">
              <a:extLst>
                <a:ext uri="{FF2B5EF4-FFF2-40B4-BE49-F238E27FC236}">
                  <a16:creationId xmlns:a16="http://schemas.microsoft.com/office/drawing/2014/main" id="{FE92CD05-7A75-47D2-8FBF-7760BA9AA5B4}"/>
                </a:ext>
              </a:extLst>
            </p:cNvPr>
            <p:cNvSpPr/>
            <p:nvPr/>
          </p:nvSpPr>
          <p:spPr>
            <a:xfrm>
              <a:off x="4931130" y="4932678"/>
              <a:ext cx="2139656" cy="191979"/>
            </a:xfrm>
            <a:prstGeom prst="roundRect">
              <a:avLst>
                <a:gd name="adj" fmla="val 33335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Requirements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9A478E17-AF21-4505-9A89-99DC8F99E100}"/>
                </a:ext>
              </a:extLst>
            </p:cNvPr>
            <p:cNvSpPr txBox="1"/>
            <p:nvPr/>
          </p:nvSpPr>
          <p:spPr>
            <a:xfrm>
              <a:off x="6005514" y="1245813"/>
              <a:ext cx="1225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55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Student feedback</a:t>
              </a:r>
            </a:p>
          </p:txBody>
        </p:sp>
        <p:sp>
          <p:nvSpPr>
            <p:cNvPr id="496" name="Rounded Rectangle 74">
              <a:extLst>
                <a:ext uri="{FF2B5EF4-FFF2-40B4-BE49-F238E27FC236}">
                  <a16:creationId xmlns:a16="http://schemas.microsoft.com/office/drawing/2014/main" id="{841271E5-778A-41DA-BF30-6C00381A2CF4}"/>
                </a:ext>
              </a:extLst>
            </p:cNvPr>
            <p:cNvSpPr/>
            <p:nvPr/>
          </p:nvSpPr>
          <p:spPr>
            <a:xfrm rot="16200000" flipV="1">
              <a:off x="6092457" y="2846621"/>
              <a:ext cx="2160000" cy="32400"/>
            </a:xfrm>
            <a:prstGeom prst="roundRect">
              <a:avLst>
                <a:gd name="adj" fmla="val 433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Rounded Rectangle 62">
              <a:extLst>
                <a:ext uri="{FF2B5EF4-FFF2-40B4-BE49-F238E27FC236}">
                  <a16:creationId xmlns:a16="http://schemas.microsoft.com/office/drawing/2014/main" id="{F60CD858-DDCB-4F2A-94EA-B0E5CA87FC67}"/>
                </a:ext>
              </a:extLst>
            </p:cNvPr>
            <p:cNvSpPr/>
            <p:nvPr/>
          </p:nvSpPr>
          <p:spPr>
            <a:xfrm>
              <a:off x="4924556" y="2576095"/>
              <a:ext cx="2139656" cy="191979"/>
            </a:xfrm>
            <a:prstGeom prst="roundRect">
              <a:avLst>
                <a:gd name="adj" fmla="val 33335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Relevant Information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DFF8674B-186A-4F7A-B084-B25301C436FE}"/>
                </a:ext>
              </a:extLst>
            </p:cNvPr>
            <p:cNvSpPr txBox="1"/>
            <p:nvPr/>
          </p:nvSpPr>
          <p:spPr>
            <a:xfrm>
              <a:off x="5240012" y="5202925"/>
              <a:ext cx="439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CV</a:t>
              </a:r>
            </a:p>
          </p:txBody>
        </p: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6ACFCB92-F90E-4525-8B99-6BB75FEA319B}"/>
                </a:ext>
              </a:extLst>
            </p:cNvPr>
            <p:cNvSpPr txBox="1"/>
            <p:nvPr/>
          </p:nvSpPr>
          <p:spPr>
            <a:xfrm>
              <a:off x="5996529" y="5193516"/>
              <a:ext cx="1080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C1 certificate</a:t>
              </a:r>
            </a:p>
          </p:txBody>
        </p:sp>
        <p:cxnSp>
          <p:nvCxnSpPr>
            <p:cNvPr id="536" name="Connector: Elbow 535">
              <a:extLst>
                <a:ext uri="{FF2B5EF4-FFF2-40B4-BE49-F238E27FC236}">
                  <a16:creationId xmlns:a16="http://schemas.microsoft.com/office/drawing/2014/main" id="{14FF2BC5-115F-46E0-A42F-C4C1D30430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55437" y="1539881"/>
              <a:ext cx="272163" cy="184266"/>
            </a:xfrm>
            <a:prstGeom prst="bentConnector3">
              <a:avLst>
                <a:gd name="adj1" fmla="val 1003"/>
              </a:avLst>
            </a:prstGeom>
            <a:ln>
              <a:solidFill>
                <a:srgbClr val="0E2E8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0BA48897-4FD7-40A9-9AB2-DB84EEC67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3927" y="1467401"/>
              <a:ext cx="1364946" cy="45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4020348-6400-46C8-85BA-16512E7C1533}"/>
                </a:ext>
              </a:extLst>
            </p:cNvPr>
            <p:cNvSpPr/>
            <p:nvPr/>
          </p:nvSpPr>
          <p:spPr>
            <a:xfrm>
              <a:off x="4912785" y="5248288"/>
              <a:ext cx="245233" cy="2387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0" name="L-Shape 539">
              <a:extLst>
                <a:ext uri="{FF2B5EF4-FFF2-40B4-BE49-F238E27FC236}">
                  <a16:creationId xmlns:a16="http://schemas.microsoft.com/office/drawing/2014/main" id="{D0C94506-25D7-46BA-A3A9-2FCE39AB67E5}"/>
                </a:ext>
              </a:extLst>
            </p:cNvPr>
            <p:cNvSpPr/>
            <p:nvPr/>
          </p:nvSpPr>
          <p:spPr>
            <a:xfrm rot="18714547">
              <a:off x="4941367" y="5271387"/>
              <a:ext cx="238391" cy="120194"/>
            </a:xfrm>
            <a:prstGeom prst="corner">
              <a:avLst/>
            </a:prstGeom>
            <a:solidFill>
              <a:srgbClr val="A1C6EA"/>
            </a:solidFill>
            <a:ln>
              <a:solidFill>
                <a:srgbClr val="A1C6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20DC26AB-C960-4BCE-822B-5DD0AD5B0642}"/>
                </a:ext>
              </a:extLst>
            </p:cNvPr>
            <p:cNvSpPr/>
            <p:nvPr/>
          </p:nvSpPr>
          <p:spPr>
            <a:xfrm>
              <a:off x="5749768" y="5248288"/>
              <a:ext cx="245233" cy="2387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2" name="L-Shape 541">
              <a:extLst>
                <a:ext uri="{FF2B5EF4-FFF2-40B4-BE49-F238E27FC236}">
                  <a16:creationId xmlns:a16="http://schemas.microsoft.com/office/drawing/2014/main" id="{8C6931B1-11E6-4594-AB7F-7B15AE27191E}"/>
                </a:ext>
              </a:extLst>
            </p:cNvPr>
            <p:cNvSpPr/>
            <p:nvPr/>
          </p:nvSpPr>
          <p:spPr>
            <a:xfrm rot="18714547">
              <a:off x="5778350" y="5271387"/>
              <a:ext cx="238391" cy="120194"/>
            </a:xfrm>
            <a:prstGeom prst="corner">
              <a:avLst/>
            </a:prstGeom>
            <a:solidFill>
              <a:srgbClr val="A1C6EA"/>
            </a:solidFill>
            <a:ln>
              <a:solidFill>
                <a:srgbClr val="A1C6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Heart 27">
              <a:extLst>
                <a:ext uri="{FF2B5EF4-FFF2-40B4-BE49-F238E27FC236}">
                  <a16:creationId xmlns:a16="http://schemas.microsoft.com/office/drawing/2014/main" id="{3719A58A-526D-4B6B-8947-E3592FA82956}"/>
                </a:ext>
              </a:extLst>
            </p:cNvPr>
            <p:cNvSpPr/>
            <p:nvPr/>
          </p:nvSpPr>
          <p:spPr>
            <a:xfrm>
              <a:off x="5123445" y="2102252"/>
              <a:ext cx="367414" cy="378778"/>
            </a:xfrm>
            <a:prstGeom prst="heart">
              <a:avLst/>
            </a:prstGeom>
            <a:solidFill>
              <a:srgbClr val="0E2E82"/>
            </a:solidFill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A27319E-0980-46B1-BF10-27CF0039F331}"/>
                </a:ext>
              </a:extLst>
            </p:cNvPr>
            <p:cNvGrpSpPr/>
            <p:nvPr/>
          </p:nvGrpSpPr>
          <p:grpSpPr>
            <a:xfrm>
              <a:off x="4609425" y="5623837"/>
              <a:ext cx="2625732" cy="618579"/>
              <a:chOff x="709787" y="5623837"/>
              <a:chExt cx="2625732" cy="618579"/>
            </a:xfrm>
          </p:grpSpPr>
          <p:sp>
            <p:nvSpPr>
              <p:cNvPr id="175" name="Rounded Rectangle 9">
                <a:extLst>
                  <a:ext uri="{FF2B5EF4-FFF2-40B4-BE49-F238E27FC236}">
                    <a16:creationId xmlns:a16="http://schemas.microsoft.com/office/drawing/2014/main" id="{8E8904E4-1904-462A-9ACB-136EDE82C11E}"/>
                  </a:ext>
                </a:extLst>
              </p:cNvPr>
              <p:cNvSpPr/>
              <p:nvPr/>
            </p:nvSpPr>
            <p:spPr>
              <a:xfrm flipV="1">
                <a:off x="1554274" y="6210016"/>
                <a:ext cx="928857" cy="32400"/>
              </a:xfrm>
              <a:prstGeom prst="roundRect">
                <a:avLst>
                  <a:gd name="adj" fmla="val 43367"/>
                </a:avLst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88BB1C04-E2B5-4E69-96E2-9945CF32F0D6}"/>
                  </a:ext>
                </a:extLst>
              </p:cNvPr>
              <p:cNvSpPr/>
              <p:nvPr/>
            </p:nvSpPr>
            <p:spPr>
              <a:xfrm>
                <a:off x="767790" y="5623837"/>
                <a:ext cx="2497655" cy="45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1A075710-4222-44CE-8859-F54B85B628F7}"/>
                  </a:ext>
                </a:extLst>
              </p:cNvPr>
              <p:cNvSpPr/>
              <p:nvPr/>
            </p:nvSpPr>
            <p:spPr>
              <a:xfrm>
                <a:off x="709787" y="5687604"/>
                <a:ext cx="2625732" cy="443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78" name="Graphic 177" descr="User outline">
                <a:extLst>
                  <a:ext uri="{FF2B5EF4-FFF2-40B4-BE49-F238E27FC236}">
                    <a16:creationId xmlns:a16="http://schemas.microsoft.com/office/drawing/2014/main" id="{BB07172B-9237-45C3-AB68-3373CF382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704" y="5681107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79" name="Graphic 178" descr="Ringer outline">
                <a:extLst>
                  <a:ext uri="{FF2B5EF4-FFF2-40B4-BE49-F238E27FC236}">
                    <a16:creationId xmlns:a16="http://schemas.microsoft.com/office/drawing/2014/main" id="{BAEBA998-E219-4422-8EA9-00AEBA924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35516" y="5687604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80" name="Graphic 179" descr="Home outline">
                <a:extLst>
                  <a:ext uri="{FF2B5EF4-FFF2-40B4-BE49-F238E27FC236}">
                    <a16:creationId xmlns:a16="http://schemas.microsoft.com/office/drawing/2014/main" id="{89927F02-40FB-4D8E-BA21-E6D6F7133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570493" y="5681107"/>
                <a:ext cx="244951" cy="244951"/>
              </a:xfrm>
              <a:prstGeom prst="rect">
                <a:avLst/>
              </a:prstGeom>
            </p:spPr>
          </p:pic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904CB8BB-27DE-4B96-A63F-B0E5A63E842A}"/>
                  </a:ext>
                </a:extLst>
              </p:cNvPr>
              <p:cNvSpPr txBox="1"/>
              <p:nvPr/>
            </p:nvSpPr>
            <p:spPr>
              <a:xfrm>
                <a:off x="1409878" y="5869728"/>
                <a:ext cx="566181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Research</a:t>
                </a:r>
                <a:endParaRPr kumimoji="0" lang="en-CO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E6E539F8-6136-41E5-8ABA-D3CA31E41CAA}"/>
                  </a:ext>
                </a:extLst>
              </p:cNvPr>
              <p:cNvSpPr txBox="1"/>
              <p:nvPr/>
            </p:nvSpPr>
            <p:spPr>
              <a:xfrm>
                <a:off x="2095486" y="5872039"/>
                <a:ext cx="50045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Favorite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69408F67-3609-43FA-9960-BFDA2A89ACCA}"/>
                  </a:ext>
                </a:extLst>
              </p:cNvPr>
              <p:cNvSpPr txBox="1"/>
              <p:nvPr/>
            </p:nvSpPr>
            <p:spPr>
              <a:xfrm>
                <a:off x="2619606" y="5883886"/>
                <a:ext cx="67197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Notifications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13D08D6-7552-4971-BE31-60D611740D71}"/>
                  </a:ext>
                </a:extLst>
              </p:cNvPr>
              <p:cNvSpPr txBox="1"/>
              <p:nvPr/>
            </p:nvSpPr>
            <p:spPr>
              <a:xfrm>
                <a:off x="784413" y="5868051"/>
                <a:ext cx="51648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Account</a:t>
                </a:r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850E837-CBB2-4811-85A7-3E16BDBE2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13" y="5623837"/>
                <a:ext cx="26191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6" name="Graphic 185" descr="Badge Heart with solid fill">
                <a:extLst>
                  <a:ext uri="{FF2B5EF4-FFF2-40B4-BE49-F238E27FC236}">
                    <a16:creationId xmlns:a16="http://schemas.microsoft.com/office/drawing/2014/main" id="{EE8CB14A-069D-4B88-996B-88620DAE3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93800" y="5650784"/>
                <a:ext cx="316829" cy="316829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010EC2-69F0-496E-AE39-672832729528}"/>
              </a:ext>
            </a:extLst>
          </p:cNvPr>
          <p:cNvGrpSpPr/>
          <p:nvPr/>
        </p:nvGrpSpPr>
        <p:grpSpPr>
          <a:xfrm>
            <a:off x="8128310" y="413925"/>
            <a:ext cx="3138822" cy="5988050"/>
            <a:chOff x="8062475" y="413925"/>
            <a:chExt cx="3138822" cy="5988050"/>
          </a:xfrm>
        </p:grpSpPr>
        <p:sp>
          <p:nvSpPr>
            <p:cNvPr id="498" name="Rounded Rectangle 6">
              <a:extLst>
                <a:ext uri="{FF2B5EF4-FFF2-40B4-BE49-F238E27FC236}">
                  <a16:creationId xmlns:a16="http://schemas.microsoft.com/office/drawing/2014/main" id="{DCF39EAA-15F2-4C56-8C0B-2954F1CEDA29}"/>
                </a:ext>
              </a:extLst>
            </p:cNvPr>
            <p:cNvSpPr/>
            <p:nvPr/>
          </p:nvSpPr>
          <p:spPr>
            <a:xfrm>
              <a:off x="8089360" y="413925"/>
              <a:ext cx="2884662" cy="5988050"/>
            </a:xfrm>
            <a:prstGeom prst="roundRect">
              <a:avLst>
                <a:gd name="adj" fmla="val 14848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9" name="Rounded Rectangle 8">
              <a:extLst>
                <a:ext uri="{FF2B5EF4-FFF2-40B4-BE49-F238E27FC236}">
                  <a16:creationId xmlns:a16="http://schemas.microsoft.com/office/drawing/2014/main" id="{30AD7581-C527-4792-ACA5-5D0D8ACCD2B9}"/>
                </a:ext>
              </a:extLst>
            </p:cNvPr>
            <p:cNvSpPr/>
            <p:nvPr/>
          </p:nvSpPr>
          <p:spPr>
            <a:xfrm>
              <a:off x="8122291" y="448750"/>
              <a:ext cx="2818800" cy="5918400"/>
            </a:xfrm>
            <a:prstGeom prst="roundRect">
              <a:avLst>
                <a:gd name="adj" fmla="val 14284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Rounded Rectangle 5">
              <a:extLst>
                <a:ext uri="{FF2B5EF4-FFF2-40B4-BE49-F238E27FC236}">
                  <a16:creationId xmlns:a16="http://schemas.microsoft.com/office/drawing/2014/main" id="{074C2E2F-CBB4-4C19-AB96-972CDD51DC8F}"/>
                </a:ext>
              </a:extLst>
            </p:cNvPr>
            <p:cNvSpPr/>
            <p:nvPr/>
          </p:nvSpPr>
          <p:spPr>
            <a:xfrm>
              <a:off x="8216458" y="545752"/>
              <a:ext cx="2630466" cy="5724395"/>
            </a:xfrm>
            <a:prstGeom prst="roundRect">
              <a:avLst>
                <a:gd name="adj" fmla="val 1050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501" name="Rounded Rectangle 15">
              <a:extLst>
                <a:ext uri="{FF2B5EF4-FFF2-40B4-BE49-F238E27FC236}">
                  <a16:creationId xmlns:a16="http://schemas.microsoft.com/office/drawing/2014/main" id="{41130194-CF71-4306-8826-AFCA192995A8}"/>
                </a:ext>
              </a:extLst>
            </p:cNvPr>
            <p:cNvSpPr/>
            <p:nvPr/>
          </p:nvSpPr>
          <p:spPr>
            <a:xfrm>
              <a:off x="8214542" y="545752"/>
              <a:ext cx="2632382" cy="683913"/>
            </a:xfrm>
            <a:prstGeom prst="roundRect">
              <a:avLst>
                <a:gd name="adj" fmla="val 40715"/>
              </a:avLst>
            </a:prstGeom>
            <a:solidFill>
              <a:srgbClr val="A1C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130A788B-476A-46E4-89F6-B2A610C26622}"/>
                </a:ext>
              </a:extLst>
            </p:cNvPr>
            <p:cNvGrpSpPr/>
            <p:nvPr/>
          </p:nvGrpSpPr>
          <p:grpSpPr>
            <a:xfrm>
              <a:off x="8459734" y="1926579"/>
              <a:ext cx="2741563" cy="3762652"/>
              <a:chOff x="7983696" y="2019531"/>
              <a:chExt cx="2741563" cy="3762652"/>
            </a:xfrm>
            <a:solidFill>
              <a:srgbClr val="DAE3E5"/>
            </a:solidFill>
          </p:grpSpPr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69E0A988-AA18-4B8C-9640-545D62CC8899}"/>
                  </a:ext>
                </a:extLst>
              </p:cNvPr>
              <p:cNvSpPr/>
              <p:nvPr/>
            </p:nvSpPr>
            <p:spPr>
              <a:xfrm>
                <a:off x="8290087" y="2654242"/>
                <a:ext cx="2043070" cy="2124655"/>
              </a:xfrm>
              <a:custGeom>
                <a:avLst/>
                <a:gdLst>
                  <a:gd name="connsiteX0" fmla="*/ 2031846 w 2043070"/>
                  <a:gd name="connsiteY0" fmla="*/ 0 h 2124655"/>
                  <a:gd name="connsiteX1" fmla="*/ 2043070 w 2043070"/>
                  <a:gd name="connsiteY1" fmla="*/ 11948 h 2124655"/>
                  <a:gd name="connsiteX2" fmla="*/ 2043070 w 2043070"/>
                  <a:gd name="connsiteY2" fmla="*/ 395880 h 2124655"/>
                  <a:gd name="connsiteX3" fmla="*/ 202815 w 2043070"/>
                  <a:gd name="connsiteY3" fmla="*/ 2124655 h 2124655"/>
                  <a:gd name="connsiteX4" fmla="*/ 0 w 2043070"/>
                  <a:gd name="connsiteY4" fmla="*/ 1908761 h 2124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3070" h="2124655">
                    <a:moveTo>
                      <a:pt x="2031846" y="0"/>
                    </a:moveTo>
                    <a:lnTo>
                      <a:pt x="2043070" y="11948"/>
                    </a:lnTo>
                    <a:lnTo>
                      <a:pt x="2043070" y="395880"/>
                    </a:lnTo>
                    <a:lnTo>
                      <a:pt x="202815" y="2124655"/>
                    </a:lnTo>
                    <a:lnTo>
                      <a:pt x="0" y="1908761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821FEBF-FE36-4441-95C7-FBC55A9DE315}"/>
                  </a:ext>
                </a:extLst>
              </p:cNvPr>
              <p:cNvSpPr/>
              <p:nvPr/>
            </p:nvSpPr>
            <p:spPr>
              <a:xfrm>
                <a:off x="7983696" y="2019531"/>
                <a:ext cx="2364603" cy="2414317"/>
              </a:xfrm>
              <a:custGeom>
                <a:avLst/>
                <a:gdLst>
                  <a:gd name="connsiteX0" fmla="*/ 2349557 w 2364603"/>
                  <a:gd name="connsiteY0" fmla="*/ 0 h 2414317"/>
                  <a:gd name="connsiteX1" fmla="*/ 2364603 w 2364603"/>
                  <a:gd name="connsiteY1" fmla="*/ 16016 h 2414317"/>
                  <a:gd name="connsiteX2" fmla="*/ 2364603 w 2364603"/>
                  <a:gd name="connsiteY2" fmla="*/ 375719 h 2414317"/>
                  <a:gd name="connsiteX3" fmla="*/ 194547 w 2364603"/>
                  <a:gd name="connsiteY3" fmla="*/ 2414317 h 2414317"/>
                  <a:gd name="connsiteX4" fmla="*/ 0 w 2364603"/>
                  <a:gd name="connsiteY4" fmla="*/ 2207225 h 24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4603" h="2414317">
                    <a:moveTo>
                      <a:pt x="2349557" y="0"/>
                    </a:moveTo>
                    <a:lnTo>
                      <a:pt x="2364603" y="16016"/>
                    </a:lnTo>
                    <a:lnTo>
                      <a:pt x="2364603" y="375719"/>
                    </a:lnTo>
                    <a:lnTo>
                      <a:pt x="194547" y="2414317"/>
                    </a:lnTo>
                    <a:lnTo>
                      <a:pt x="0" y="220722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C631A28-6351-4C1A-823D-4DC4FA7F9574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413949" y="3023527"/>
                <a:ext cx="284140" cy="2338480"/>
              </a:xfrm>
              <a:custGeom>
                <a:avLst/>
                <a:gdLst>
                  <a:gd name="connsiteX0" fmla="*/ 0 w 284140"/>
                  <a:gd name="connsiteY0" fmla="*/ 0 h 2338480"/>
                  <a:gd name="connsiteX1" fmla="*/ 43518 w 284140"/>
                  <a:gd name="connsiteY1" fmla="*/ 0 h 2338480"/>
                  <a:gd name="connsiteX2" fmla="*/ 284140 w 284140"/>
                  <a:gd name="connsiteY2" fmla="*/ 226046 h 2338480"/>
                  <a:gd name="connsiteX3" fmla="*/ 284140 w 284140"/>
                  <a:gd name="connsiteY3" fmla="*/ 2338480 h 2338480"/>
                  <a:gd name="connsiteX4" fmla="*/ 0 w 284140"/>
                  <a:gd name="connsiteY4" fmla="*/ 2338480 h 23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2338480">
                    <a:moveTo>
                      <a:pt x="0" y="0"/>
                    </a:moveTo>
                    <a:lnTo>
                      <a:pt x="43518" y="0"/>
                    </a:lnTo>
                    <a:lnTo>
                      <a:pt x="284140" y="226046"/>
                    </a:lnTo>
                    <a:lnTo>
                      <a:pt x="284140" y="2338480"/>
                    </a:lnTo>
                    <a:lnTo>
                      <a:pt x="0" y="2338480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7EDDEA5C-2F72-4ACA-A788-1D75A63F80B7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585179" y="3709559"/>
                <a:ext cx="284140" cy="1937214"/>
              </a:xfrm>
              <a:custGeom>
                <a:avLst/>
                <a:gdLst>
                  <a:gd name="connsiteX0" fmla="*/ 0 w 284140"/>
                  <a:gd name="connsiteY0" fmla="*/ 0 h 1937214"/>
                  <a:gd name="connsiteX1" fmla="*/ 7002 w 284140"/>
                  <a:gd name="connsiteY1" fmla="*/ 0 h 1937214"/>
                  <a:gd name="connsiteX2" fmla="*/ 284140 w 284140"/>
                  <a:gd name="connsiteY2" fmla="*/ 260350 h 1937214"/>
                  <a:gd name="connsiteX3" fmla="*/ 284140 w 284140"/>
                  <a:gd name="connsiteY3" fmla="*/ 1937214 h 1937214"/>
                  <a:gd name="connsiteX4" fmla="*/ 0 w 284140"/>
                  <a:gd name="connsiteY4" fmla="*/ 1937214 h 19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1937214">
                    <a:moveTo>
                      <a:pt x="0" y="0"/>
                    </a:moveTo>
                    <a:lnTo>
                      <a:pt x="7002" y="0"/>
                    </a:lnTo>
                    <a:lnTo>
                      <a:pt x="284140" y="260350"/>
                    </a:lnTo>
                    <a:lnTo>
                      <a:pt x="284140" y="1937214"/>
                    </a:lnTo>
                    <a:lnTo>
                      <a:pt x="0" y="1937214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4CA18CA1-EEBE-4FB5-81C6-DD81986166D6}"/>
                  </a:ext>
                </a:extLst>
              </p:cNvPr>
              <p:cNvSpPr/>
              <p:nvPr/>
            </p:nvSpPr>
            <p:spPr>
              <a:xfrm>
                <a:off x="9261563" y="4568875"/>
                <a:ext cx="1096609" cy="1213308"/>
              </a:xfrm>
              <a:custGeom>
                <a:avLst/>
                <a:gdLst>
                  <a:gd name="connsiteX0" fmla="*/ 1071101 w 1096609"/>
                  <a:gd name="connsiteY0" fmla="*/ 0 h 1213308"/>
                  <a:gd name="connsiteX1" fmla="*/ 1096609 w 1096609"/>
                  <a:gd name="connsiteY1" fmla="*/ 27153 h 1213308"/>
                  <a:gd name="connsiteX2" fmla="*/ 1096609 w 1096609"/>
                  <a:gd name="connsiteY2" fmla="*/ 365891 h 1213308"/>
                  <a:gd name="connsiteX3" fmla="*/ 194547 w 1096609"/>
                  <a:gd name="connsiteY3" fmla="*/ 1213308 h 1213308"/>
                  <a:gd name="connsiteX4" fmla="*/ 0 w 1096609"/>
                  <a:gd name="connsiteY4" fmla="*/ 1006215 h 1213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6609" h="1213308">
                    <a:moveTo>
                      <a:pt x="1071101" y="0"/>
                    </a:moveTo>
                    <a:lnTo>
                      <a:pt x="1096609" y="27153"/>
                    </a:lnTo>
                    <a:lnTo>
                      <a:pt x="1096609" y="365891"/>
                    </a:lnTo>
                    <a:lnTo>
                      <a:pt x="194547" y="1213308"/>
                    </a:lnTo>
                    <a:lnTo>
                      <a:pt x="0" y="100621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Rounded Rectangle 69">
              <a:extLst>
                <a:ext uri="{FF2B5EF4-FFF2-40B4-BE49-F238E27FC236}">
                  <a16:creationId xmlns:a16="http://schemas.microsoft.com/office/drawing/2014/main" id="{B23B858E-97A4-41D6-89EC-F5B34B8B6756}"/>
                </a:ext>
              </a:extLst>
            </p:cNvPr>
            <p:cNvSpPr/>
            <p:nvPr/>
          </p:nvSpPr>
          <p:spPr>
            <a:xfrm rot="16200000" flipV="1">
              <a:off x="10571141" y="2404059"/>
              <a:ext cx="816798" cy="45719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ounded Rectangle 70">
              <a:extLst>
                <a:ext uri="{FF2B5EF4-FFF2-40B4-BE49-F238E27FC236}">
                  <a16:creationId xmlns:a16="http://schemas.microsoft.com/office/drawing/2014/main" id="{51D6C967-5BC6-4AC3-A157-4628E75862CD}"/>
                </a:ext>
              </a:extLst>
            </p:cNvPr>
            <p:cNvSpPr/>
            <p:nvPr/>
          </p:nvSpPr>
          <p:spPr>
            <a:xfrm rot="16200000" flipV="1">
              <a:off x="7992462" y="1804918"/>
              <a:ext cx="197421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ounded Rectangle 71">
              <a:extLst>
                <a:ext uri="{FF2B5EF4-FFF2-40B4-BE49-F238E27FC236}">
                  <a16:creationId xmlns:a16="http://schemas.microsoft.com/office/drawing/2014/main" id="{9064CA51-7A8C-4258-8E98-16EC89F3A3D9}"/>
                </a:ext>
              </a:extLst>
            </p:cNvPr>
            <p:cNvSpPr/>
            <p:nvPr/>
          </p:nvSpPr>
          <p:spPr>
            <a:xfrm rot="16200000" flipV="1">
              <a:off x="7854021" y="2371475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Rounded Rectangle 72">
              <a:extLst>
                <a:ext uri="{FF2B5EF4-FFF2-40B4-BE49-F238E27FC236}">
                  <a16:creationId xmlns:a16="http://schemas.microsoft.com/office/drawing/2014/main" id="{F164BABF-2939-4FCD-B5E4-B2021977DAE6}"/>
                </a:ext>
              </a:extLst>
            </p:cNvPr>
            <p:cNvSpPr/>
            <p:nvPr/>
          </p:nvSpPr>
          <p:spPr>
            <a:xfrm rot="16200000" flipV="1">
              <a:off x="7854021" y="2927471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Rounded Rectangle 7">
              <a:extLst>
                <a:ext uri="{FF2B5EF4-FFF2-40B4-BE49-F238E27FC236}">
                  <a16:creationId xmlns:a16="http://schemas.microsoft.com/office/drawing/2014/main" id="{C8596D69-F7AF-41A3-AB36-6FB0F5423010}"/>
                </a:ext>
              </a:extLst>
            </p:cNvPr>
            <p:cNvSpPr/>
            <p:nvPr/>
          </p:nvSpPr>
          <p:spPr>
            <a:xfrm>
              <a:off x="8986401" y="452822"/>
              <a:ext cx="1090577" cy="319325"/>
            </a:xfrm>
            <a:prstGeom prst="roundRect">
              <a:avLst>
                <a:gd name="adj" fmla="val 44799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" name="Rounded Rectangle 10">
              <a:extLst>
                <a:ext uri="{FF2B5EF4-FFF2-40B4-BE49-F238E27FC236}">
                  <a16:creationId xmlns:a16="http://schemas.microsoft.com/office/drawing/2014/main" id="{4E114DC4-48F9-49DA-822E-FA47E18D019F}"/>
                </a:ext>
              </a:extLst>
            </p:cNvPr>
            <p:cNvSpPr/>
            <p:nvPr/>
          </p:nvSpPr>
          <p:spPr>
            <a:xfrm>
              <a:off x="8986401" y="448750"/>
              <a:ext cx="1090577" cy="163736"/>
            </a:xfrm>
            <a:prstGeom prst="roundRect">
              <a:avLst>
                <a:gd name="adj" fmla="val 0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2C8DF57E-64DC-452A-878F-1AB0A309C946}"/>
                </a:ext>
              </a:extLst>
            </p:cNvPr>
            <p:cNvSpPr/>
            <p:nvPr/>
          </p:nvSpPr>
          <p:spPr>
            <a:xfrm>
              <a:off x="8280778" y="5584836"/>
              <a:ext cx="2497655" cy="453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8" name="Picture 2" descr="SWITCH">
              <a:extLst>
                <a:ext uri="{FF2B5EF4-FFF2-40B4-BE49-F238E27FC236}">
                  <a16:creationId xmlns:a16="http://schemas.microsoft.com/office/drawing/2014/main" id="{3F037215-6FA2-410F-921B-EF351F97E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740" y="800362"/>
              <a:ext cx="1500825" cy="38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3" name="Rounded Rectangle 62">
              <a:extLst>
                <a:ext uri="{FF2B5EF4-FFF2-40B4-BE49-F238E27FC236}">
                  <a16:creationId xmlns:a16="http://schemas.microsoft.com/office/drawing/2014/main" id="{1CE1A986-4C3A-4A49-BC8F-190A34B85DC9}"/>
                </a:ext>
              </a:extLst>
            </p:cNvPr>
            <p:cNvSpPr/>
            <p:nvPr/>
          </p:nvSpPr>
          <p:spPr>
            <a:xfrm>
              <a:off x="8502870" y="2528651"/>
              <a:ext cx="2139656" cy="191979"/>
            </a:xfrm>
            <a:prstGeom prst="roundRect">
              <a:avLst>
                <a:gd name="adj" fmla="val 33335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Requirements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5" name="Rounded Rectangle 74">
              <a:extLst>
                <a:ext uri="{FF2B5EF4-FFF2-40B4-BE49-F238E27FC236}">
                  <a16:creationId xmlns:a16="http://schemas.microsoft.com/office/drawing/2014/main" id="{0F8DAF15-2390-44D1-96DA-A15A05468EE5}"/>
                </a:ext>
              </a:extLst>
            </p:cNvPr>
            <p:cNvSpPr/>
            <p:nvPr/>
          </p:nvSpPr>
          <p:spPr>
            <a:xfrm rot="16200000" flipV="1">
              <a:off x="9681145" y="4479848"/>
              <a:ext cx="2160000" cy="32400"/>
            </a:xfrm>
            <a:prstGeom prst="roundRect">
              <a:avLst>
                <a:gd name="adj" fmla="val 433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5" name="Picture 4" descr="Código QR - Wikiwand">
              <a:extLst>
                <a:ext uri="{FF2B5EF4-FFF2-40B4-BE49-F238E27FC236}">
                  <a16:creationId xmlns:a16="http://schemas.microsoft.com/office/drawing/2014/main" id="{B78B9A8A-7A07-4ED5-8E39-98940FFD8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325" y="1735478"/>
              <a:ext cx="733885" cy="733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36A5EE39-48A6-4E7E-8C04-D31084304861}"/>
                </a:ext>
              </a:extLst>
            </p:cNvPr>
            <p:cNvSpPr txBox="1"/>
            <p:nvPr/>
          </p:nvSpPr>
          <p:spPr>
            <a:xfrm>
              <a:off x="9649625" y="1218082"/>
              <a:ext cx="1225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55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Student feedback</a:t>
              </a:r>
            </a:p>
          </p:txBody>
        </p:sp>
        <p:cxnSp>
          <p:nvCxnSpPr>
            <p:cNvPr id="547" name="Connector: Elbow 546">
              <a:extLst>
                <a:ext uri="{FF2B5EF4-FFF2-40B4-BE49-F238E27FC236}">
                  <a16:creationId xmlns:a16="http://schemas.microsoft.com/office/drawing/2014/main" id="{3161E289-0837-48FE-9869-25B44C25CC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99548" y="1512150"/>
              <a:ext cx="272163" cy="184266"/>
            </a:xfrm>
            <a:prstGeom prst="bentConnector3">
              <a:avLst>
                <a:gd name="adj1" fmla="val 1003"/>
              </a:avLst>
            </a:prstGeom>
            <a:ln>
              <a:solidFill>
                <a:srgbClr val="0E2E8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8" name="Picture 7">
              <a:extLst>
                <a:ext uri="{FF2B5EF4-FFF2-40B4-BE49-F238E27FC236}">
                  <a16:creationId xmlns:a16="http://schemas.microsoft.com/office/drawing/2014/main" id="{9A07FA04-B2BC-41ED-ABE8-426364FBE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8038" y="1439670"/>
              <a:ext cx="1364946" cy="45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id="{5DD85835-9F51-4775-A58A-F2D854D85F20}"/>
                </a:ext>
              </a:extLst>
            </p:cNvPr>
            <p:cNvSpPr txBox="1"/>
            <p:nvPr/>
          </p:nvSpPr>
          <p:spPr>
            <a:xfrm>
              <a:off x="8856058" y="2803198"/>
              <a:ext cx="439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CV</a:t>
              </a:r>
            </a:p>
          </p:txBody>
        </p:sp>
        <p:sp>
          <p:nvSpPr>
            <p:cNvPr id="554" name="TextBox 553">
              <a:extLst>
                <a:ext uri="{FF2B5EF4-FFF2-40B4-BE49-F238E27FC236}">
                  <a16:creationId xmlns:a16="http://schemas.microsoft.com/office/drawing/2014/main" id="{529C0EC3-C504-44E9-BF6C-97A26FC30D8B}"/>
                </a:ext>
              </a:extLst>
            </p:cNvPr>
            <p:cNvSpPr txBox="1"/>
            <p:nvPr/>
          </p:nvSpPr>
          <p:spPr>
            <a:xfrm>
              <a:off x="9612575" y="2793789"/>
              <a:ext cx="1080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C1 certificate</a:t>
              </a:r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F93B1DEE-6FF5-4B59-A332-52E3BF905BC6}"/>
                </a:ext>
              </a:extLst>
            </p:cNvPr>
            <p:cNvSpPr/>
            <p:nvPr/>
          </p:nvSpPr>
          <p:spPr>
            <a:xfrm>
              <a:off x="8528831" y="2848561"/>
              <a:ext cx="245233" cy="2387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L-Shape 555">
              <a:extLst>
                <a:ext uri="{FF2B5EF4-FFF2-40B4-BE49-F238E27FC236}">
                  <a16:creationId xmlns:a16="http://schemas.microsoft.com/office/drawing/2014/main" id="{0053208E-52A3-413B-9150-1961AF82F86F}"/>
                </a:ext>
              </a:extLst>
            </p:cNvPr>
            <p:cNvSpPr/>
            <p:nvPr/>
          </p:nvSpPr>
          <p:spPr>
            <a:xfrm rot="18714547">
              <a:off x="8557413" y="2871660"/>
              <a:ext cx="238391" cy="120194"/>
            </a:xfrm>
            <a:prstGeom prst="corner">
              <a:avLst/>
            </a:prstGeom>
            <a:solidFill>
              <a:srgbClr val="A1C6EA"/>
            </a:solidFill>
            <a:ln>
              <a:solidFill>
                <a:srgbClr val="A1C6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26DB36A-A5D0-46F3-8B31-C80C96D9BA8A}"/>
                </a:ext>
              </a:extLst>
            </p:cNvPr>
            <p:cNvSpPr/>
            <p:nvPr/>
          </p:nvSpPr>
          <p:spPr>
            <a:xfrm>
              <a:off x="9365814" y="2848561"/>
              <a:ext cx="245233" cy="2387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L-Shape 557">
              <a:extLst>
                <a:ext uri="{FF2B5EF4-FFF2-40B4-BE49-F238E27FC236}">
                  <a16:creationId xmlns:a16="http://schemas.microsoft.com/office/drawing/2014/main" id="{F377ADFE-D008-4921-AEF3-DC38F7B5D386}"/>
                </a:ext>
              </a:extLst>
            </p:cNvPr>
            <p:cNvSpPr/>
            <p:nvPr/>
          </p:nvSpPr>
          <p:spPr>
            <a:xfrm rot="18714547">
              <a:off x="9394396" y="2871660"/>
              <a:ext cx="238391" cy="120194"/>
            </a:xfrm>
            <a:prstGeom prst="corner">
              <a:avLst/>
            </a:prstGeom>
            <a:solidFill>
              <a:srgbClr val="A1C6EA"/>
            </a:solidFill>
            <a:ln>
              <a:solidFill>
                <a:srgbClr val="A1C6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TextBox 558">
              <a:extLst>
                <a:ext uri="{FF2B5EF4-FFF2-40B4-BE49-F238E27FC236}">
                  <a16:creationId xmlns:a16="http://schemas.microsoft.com/office/drawing/2014/main" id="{00BF39C9-425D-4E2B-A1A1-469614220B51}"/>
                </a:ext>
              </a:extLst>
            </p:cNvPr>
            <p:cNvSpPr txBox="1"/>
            <p:nvPr/>
          </p:nvSpPr>
          <p:spPr>
            <a:xfrm>
              <a:off x="8793025" y="3718191"/>
              <a:ext cx="1984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Letters of recommendation</a:t>
              </a: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FBD4E7A-63BB-4B37-91B2-60AF185C33E6}"/>
                </a:ext>
              </a:extLst>
            </p:cNvPr>
            <p:cNvSpPr/>
            <p:nvPr/>
          </p:nvSpPr>
          <p:spPr>
            <a:xfrm>
              <a:off x="8524330" y="3763554"/>
              <a:ext cx="245233" cy="2387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Cross 26">
              <a:extLst>
                <a:ext uri="{FF2B5EF4-FFF2-40B4-BE49-F238E27FC236}">
                  <a16:creationId xmlns:a16="http://schemas.microsoft.com/office/drawing/2014/main" id="{69C26530-4507-45C5-BF75-CDD58E7147FD}"/>
                </a:ext>
              </a:extLst>
            </p:cNvPr>
            <p:cNvSpPr/>
            <p:nvPr/>
          </p:nvSpPr>
          <p:spPr>
            <a:xfrm rot="2655838">
              <a:off x="8543083" y="3778742"/>
              <a:ext cx="213252" cy="208823"/>
            </a:xfrm>
            <a:prstGeom prst="plus">
              <a:avLst>
                <a:gd name="adj" fmla="val 32127"/>
              </a:avLst>
            </a:prstGeom>
            <a:solidFill>
              <a:srgbClr val="B0C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F408CCC3-C420-485C-951C-8CCC6D748BDF}"/>
                </a:ext>
              </a:extLst>
            </p:cNvPr>
            <p:cNvSpPr txBox="1"/>
            <p:nvPr/>
          </p:nvSpPr>
          <p:spPr>
            <a:xfrm>
              <a:off x="9649625" y="3147755"/>
              <a:ext cx="936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Motivation letter</a:t>
              </a: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AB4B51D4-F688-4E08-9766-035019DD1C4F}"/>
                </a:ext>
              </a:extLst>
            </p:cNvPr>
            <p:cNvSpPr/>
            <p:nvPr/>
          </p:nvSpPr>
          <p:spPr>
            <a:xfrm>
              <a:off x="9375011" y="3301974"/>
              <a:ext cx="245233" cy="2387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4" name="Cross 563">
              <a:extLst>
                <a:ext uri="{FF2B5EF4-FFF2-40B4-BE49-F238E27FC236}">
                  <a16:creationId xmlns:a16="http://schemas.microsoft.com/office/drawing/2014/main" id="{7642E83A-EDFB-4541-98A0-6E85AF3CA153}"/>
                </a:ext>
              </a:extLst>
            </p:cNvPr>
            <p:cNvSpPr/>
            <p:nvPr/>
          </p:nvSpPr>
          <p:spPr>
            <a:xfrm rot="2655838">
              <a:off x="9393764" y="3317162"/>
              <a:ext cx="213252" cy="208823"/>
            </a:xfrm>
            <a:prstGeom prst="plus">
              <a:avLst>
                <a:gd name="adj" fmla="val 32127"/>
              </a:avLst>
            </a:prstGeom>
            <a:solidFill>
              <a:srgbClr val="B0C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D89DBA3F-37C2-4FD0-BC6D-78F1F374E330}"/>
                </a:ext>
              </a:extLst>
            </p:cNvPr>
            <p:cNvSpPr/>
            <p:nvPr/>
          </p:nvSpPr>
          <p:spPr>
            <a:xfrm>
              <a:off x="8539275" y="3301974"/>
              <a:ext cx="245233" cy="23873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6" name="Cross 565">
              <a:extLst>
                <a:ext uri="{FF2B5EF4-FFF2-40B4-BE49-F238E27FC236}">
                  <a16:creationId xmlns:a16="http://schemas.microsoft.com/office/drawing/2014/main" id="{602D7537-41FD-43E8-9FA9-C8A803422CB5}"/>
                </a:ext>
              </a:extLst>
            </p:cNvPr>
            <p:cNvSpPr/>
            <p:nvPr/>
          </p:nvSpPr>
          <p:spPr>
            <a:xfrm rot="2655838">
              <a:off x="8558028" y="3317162"/>
              <a:ext cx="213252" cy="208823"/>
            </a:xfrm>
            <a:prstGeom prst="plus">
              <a:avLst>
                <a:gd name="adj" fmla="val 32127"/>
              </a:avLst>
            </a:prstGeom>
            <a:solidFill>
              <a:srgbClr val="B0C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7" name="TextBox 566">
              <a:extLst>
                <a:ext uri="{FF2B5EF4-FFF2-40B4-BE49-F238E27FC236}">
                  <a16:creationId xmlns:a16="http://schemas.microsoft.com/office/drawing/2014/main" id="{8AB4E122-3C83-4C31-910D-C7BF4DA6E58F}"/>
                </a:ext>
              </a:extLst>
            </p:cNvPr>
            <p:cNvSpPr txBox="1"/>
            <p:nvPr/>
          </p:nvSpPr>
          <p:spPr>
            <a:xfrm>
              <a:off x="8854567" y="3147755"/>
              <a:ext cx="732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HS GPA</a:t>
              </a:r>
            </a:p>
          </p:txBody>
        </p:sp>
        <p:sp>
          <p:nvSpPr>
            <p:cNvPr id="568" name="Heart 567">
              <a:extLst>
                <a:ext uri="{FF2B5EF4-FFF2-40B4-BE49-F238E27FC236}">
                  <a16:creationId xmlns:a16="http://schemas.microsoft.com/office/drawing/2014/main" id="{2D254E1D-A84D-4C9E-8D23-61F815FE43EC}"/>
                </a:ext>
              </a:extLst>
            </p:cNvPr>
            <p:cNvSpPr/>
            <p:nvPr/>
          </p:nvSpPr>
          <p:spPr>
            <a:xfrm>
              <a:off x="8694365" y="2058819"/>
              <a:ext cx="367414" cy="378778"/>
            </a:xfrm>
            <a:prstGeom prst="heart">
              <a:avLst/>
            </a:prstGeom>
            <a:solidFill>
              <a:srgbClr val="0E2E82"/>
            </a:solidFill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9" name="Rounded Rectangle 62">
              <a:extLst>
                <a:ext uri="{FF2B5EF4-FFF2-40B4-BE49-F238E27FC236}">
                  <a16:creationId xmlns:a16="http://schemas.microsoft.com/office/drawing/2014/main" id="{90955785-9B19-4787-969B-D54FE7B23553}"/>
                </a:ext>
              </a:extLst>
            </p:cNvPr>
            <p:cNvSpPr/>
            <p:nvPr/>
          </p:nvSpPr>
          <p:spPr>
            <a:xfrm>
              <a:off x="8718500" y="4351699"/>
              <a:ext cx="1754439" cy="328824"/>
            </a:xfrm>
            <a:prstGeom prst="roundRect">
              <a:avLst>
                <a:gd name="adj" fmla="val 50000"/>
              </a:avLst>
            </a:prstGeom>
            <a:solidFill>
              <a:srgbClr val="F69A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Start your application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3BBB782B-00D9-4961-9839-9A95E663B306}"/>
                </a:ext>
              </a:extLst>
            </p:cNvPr>
            <p:cNvGrpSpPr/>
            <p:nvPr/>
          </p:nvGrpSpPr>
          <p:grpSpPr>
            <a:xfrm>
              <a:off x="8205531" y="5620720"/>
              <a:ext cx="2625732" cy="618579"/>
              <a:chOff x="709787" y="5623837"/>
              <a:chExt cx="2625732" cy="618579"/>
            </a:xfrm>
          </p:grpSpPr>
          <p:sp>
            <p:nvSpPr>
              <p:cNvPr id="188" name="Rounded Rectangle 9">
                <a:extLst>
                  <a:ext uri="{FF2B5EF4-FFF2-40B4-BE49-F238E27FC236}">
                    <a16:creationId xmlns:a16="http://schemas.microsoft.com/office/drawing/2014/main" id="{0582CA17-176C-45AF-AC2E-299510601B8F}"/>
                  </a:ext>
                </a:extLst>
              </p:cNvPr>
              <p:cNvSpPr/>
              <p:nvPr/>
            </p:nvSpPr>
            <p:spPr>
              <a:xfrm flipV="1">
                <a:off x="1554274" y="6210016"/>
                <a:ext cx="928857" cy="32400"/>
              </a:xfrm>
              <a:prstGeom prst="roundRect">
                <a:avLst>
                  <a:gd name="adj" fmla="val 43367"/>
                </a:avLst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5B0D4650-1BC1-4C1F-A20E-B04792035FBD}"/>
                  </a:ext>
                </a:extLst>
              </p:cNvPr>
              <p:cNvSpPr/>
              <p:nvPr/>
            </p:nvSpPr>
            <p:spPr>
              <a:xfrm>
                <a:off x="767790" y="5623837"/>
                <a:ext cx="2497655" cy="45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66B4A080-84D0-4462-961F-DECCFF56020D}"/>
                  </a:ext>
                </a:extLst>
              </p:cNvPr>
              <p:cNvSpPr/>
              <p:nvPr/>
            </p:nvSpPr>
            <p:spPr>
              <a:xfrm>
                <a:off x="709787" y="5687604"/>
                <a:ext cx="2625732" cy="443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91" name="Graphic 190" descr="User outline">
                <a:extLst>
                  <a:ext uri="{FF2B5EF4-FFF2-40B4-BE49-F238E27FC236}">
                    <a16:creationId xmlns:a16="http://schemas.microsoft.com/office/drawing/2014/main" id="{6220824D-B42F-4A5A-BEF0-84CB17C6B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704" y="5681107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92" name="Graphic 191" descr="Ringer outline">
                <a:extLst>
                  <a:ext uri="{FF2B5EF4-FFF2-40B4-BE49-F238E27FC236}">
                    <a16:creationId xmlns:a16="http://schemas.microsoft.com/office/drawing/2014/main" id="{583E873A-7DBB-4CF3-B7C6-B9F61AF46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35516" y="5687604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93" name="Graphic 192" descr="Home outline">
                <a:extLst>
                  <a:ext uri="{FF2B5EF4-FFF2-40B4-BE49-F238E27FC236}">
                    <a16:creationId xmlns:a16="http://schemas.microsoft.com/office/drawing/2014/main" id="{7A444BF8-8BF5-43AE-BD38-1ACD0ECD8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570493" y="5681107"/>
                <a:ext cx="244951" cy="244951"/>
              </a:xfrm>
              <a:prstGeom prst="rect">
                <a:avLst/>
              </a:prstGeom>
            </p:spPr>
          </p:pic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619A52B6-5213-4D2F-9153-AFEFCA332768}"/>
                  </a:ext>
                </a:extLst>
              </p:cNvPr>
              <p:cNvSpPr txBox="1"/>
              <p:nvPr/>
            </p:nvSpPr>
            <p:spPr>
              <a:xfrm>
                <a:off x="1409878" y="5869728"/>
                <a:ext cx="566181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Research</a:t>
                </a:r>
                <a:endParaRPr kumimoji="0" lang="en-CO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0F0D21E-C003-4BA2-9EC4-0347B4D43F4A}"/>
                  </a:ext>
                </a:extLst>
              </p:cNvPr>
              <p:cNvSpPr txBox="1"/>
              <p:nvPr/>
            </p:nvSpPr>
            <p:spPr>
              <a:xfrm>
                <a:off x="2095486" y="5872039"/>
                <a:ext cx="50045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Favorite</a:t>
                </a: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A44B60E-2A67-4C54-81A0-52A74EBB0167}"/>
                  </a:ext>
                </a:extLst>
              </p:cNvPr>
              <p:cNvSpPr txBox="1"/>
              <p:nvPr/>
            </p:nvSpPr>
            <p:spPr>
              <a:xfrm>
                <a:off x="2619606" y="5883886"/>
                <a:ext cx="67197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Notifications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9735ABF-018A-43DC-BE37-D4048B44E738}"/>
                  </a:ext>
                </a:extLst>
              </p:cNvPr>
              <p:cNvSpPr txBox="1"/>
              <p:nvPr/>
            </p:nvSpPr>
            <p:spPr>
              <a:xfrm>
                <a:off x="784413" y="5868051"/>
                <a:ext cx="51648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Account</a:t>
                </a:r>
              </a:p>
            </p:txBody>
          </p: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A21DC274-F6C2-4C7C-B899-B0DAA8B32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13" y="5623837"/>
                <a:ext cx="26191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9" name="Graphic 198" descr="Badge Heart with solid fill">
                <a:extLst>
                  <a:ext uri="{FF2B5EF4-FFF2-40B4-BE49-F238E27FC236}">
                    <a16:creationId xmlns:a16="http://schemas.microsoft.com/office/drawing/2014/main" id="{9B1FECA6-583F-41EE-BB37-15EA4FA91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93800" y="5650784"/>
                <a:ext cx="316829" cy="3168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78044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579CBC-45E1-417E-9EB5-04E8C6E2C958}"/>
              </a:ext>
            </a:extLst>
          </p:cNvPr>
          <p:cNvGrpSpPr/>
          <p:nvPr/>
        </p:nvGrpSpPr>
        <p:grpSpPr>
          <a:xfrm>
            <a:off x="2731129" y="389286"/>
            <a:ext cx="3138822" cy="5988050"/>
            <a:chOff x="1061722" y="343014"/>
            <a:chExt cx="3138822" cy="598805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BD292EC-B4B7-D747-BA07-7E99A4E35DD3}"/>
                </a:ext>
              </a:extLst>
            </p:cNvPr>
            <p:cNvSpPr/>
            <p:nvPr/>
          </p:nvSpPr>
          <p:spPr>
            <a:xfrm>
              <a:off x="1088607" y="343014"/>
              <a:ext cx="2884662" cy="5988050"/>
            </a:xfrm>
            <a:prstGeom prst="roundRect">
              <a:avLst>
                <a:gd name="adj" fmla="val 14848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514F478-169E-2549-BE2F-78320925ACB9}"/>
                </a:ext>
              </a:extLst>
            </p:cNvPr>
            <p:cNvSpPr/>
            <p:nvPr/>
          </p:nvSpPr>
          <p:spPr>
            <a:xfrm>
              <a:off x="1121538" y="377839"/>
              <a:ext cx="2818800" cy="5918400"/>
            </a:xfrm>
            <a:prstGeom prst="roundRect">
              <a:avLst>
                <a:gd name="adj" fmla="val 14284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FD24E17-8E81-654A-B324-AB6C5830C213}"/>
                </a:ext>
              </a:extLst>
            </p:cNvPr>
            <p:cNvSpPr/>
            <p:nvPr/>
          </p:nvSpPr>
          <p:spPr>
            <a:xfrm>
              <a:off x="1215705" y="474841"/>
              <a:ext cx="2630466" cy="5724395"/>
            </a:xfrm>
            <a:prstGeom prst="roundRect">
              <a:avLst>
                <a:gd name="adj" fmla="val 1050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00" name="Rounded Rectangle 15">
              <a:extLst>
                <a:ext uri="{FF2B5EF4-FFF2-40B4-BE49-F238E27FC236}">
                  <a16:creationId xmlns:a16="http://schemas.microsoft.com/office/drawing/2014/main" id="{D1788181-2631-4470-8DA7-8EFD900E4191}"/>
                </a:ext>
              </a:extLst>
            </p:cNvPr>
            <p:cNvSpPr/>
            <p:nvPr/>
          </p:nvSpPr>
          <p:spPr>
            <a:xfrm>
              <a:off x="1213789" y="474841"/>
              <a:ext cx="2632382" cy="683913"/>
            </a:xfrm>
            <a:prstGeom prst="roundRect">
              <a:avLst>
                <a:gd name="adj" fmla="val 40715"/>
              </a:avLst>
            </a:prstGeom>
            <a:solidFill>
              <a:srgbClr val="A1C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9F7E05C-4ABE-4A15-A728-AAC7CB24E72C}"/>
                </a:ext>
              </a:extLst>
            </p:cNvPr>
            <p:cNvGrpSpPr/>
            <p:nvPr/>
          </p:nvGrpSpPr>
          <p:grpSpPr>
            <a:xfrm>
              <a:off x="1458981" y="1855668"/>
              <a:ext cx="2741563" cy="3762652"/>
              <a:chOff x="7983696" y="2019531"/>
              <a:chExt cx="2741563" cy="3762652"/>
            </a:xfrm>
            <a:solidFill>
              <a:srgbClr val="DAE3E5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7803774-36EB-4771-9C53-83E41CEDF82B}"/>
                  </a:ext>
                </a:extLst>
              </p:cNvPr>
              <p:cNvSpPr/>
              <p:nvPr/>
            </p:nvSpPr>
            <p:spPr>
              <a:xfrm>
                <a:off x="8290087" y="2654242"/>
                <a:ext cx="2043070" cy="2124655"/>
              </a:xfrm>
              <a:custGeom>
                <a:avLst/>
                <a:gdLst>
                  <a:gd name="connsiteX0" fmla="*/ 2031846 w 2043070"/>
                  <a:gd name="connsiteY0" fmla="*/ 0 h 2124655"/>
                  <a:gd name="connsiteX1" fmla="*/ 2043070 w 2043070"/>
                  <a:gd name="connsiteY1" fmla="*/ 11948 h 2124655"/>
                  <a:gd name="connsiteX2" fmla="*/ 2043070 w 2043070"/>
                  <a:gd name="connsiteY2" fmla="*/ 395880 h 2124655"/>
                  <a:gd name="connsiteX3" fmla="*/ 202815 w 2043070"/>
                  <a:gd name="connsiteY3" fmla="*/ 2124655 h 2124655"/>
                  <a:gd name="connsiteX4" fmla="*/ 0 w 2043070"/>
                  <a:gd name="connsiteY4" fmla="*/ 1908761 h 2124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3070" h="2124655">
                    <a:moveTo>
                      <a:pt x="2031846" y="0"/>
                    </a:moveTo>
                    <a:lnTo>
                      <a:pt x="2043070" y="11948"/>
                    </a:lnTo>
                    <a:lnTo>
                      <a:pt x="2043070" y="395880"/>
                    </a:lnTo>
                    <a:lnTo>
                      <a:pt x="202815" y="2124655"/>
                    </a:lnTo>
                    <a:lnTo>
                      <a:pt x="0" y="1908761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68D982-2D43-42B3-9C62-23303FD8090E}"/>
                  </a:ext>
                </a:extLst>
              </p:cNvPr>
              <p:cNvSpPr/>
              <p:nvPr/>
            </p:nvSpPr>
            <p:spPr>
              <a:xfrm>
                <a:off x="7983696" y="2019531"/>
                <a:ext cx="2364603" cy="2414317"/>
              </a:xfrm>
              <a:custGeom>
                <a:avLst/>
                <a:gdLst>
                  <a:gd name="connsiteX0" fmla="*/ 2349557 w 2364603"/>
                  <a:gd name="connsiteY0" fmla="*/ 0 h 2414317"/>
                  <a:gd name="connsiteX1" fmla="*/ 2364603 w 2364603"/>
                  <a:gd name="connsiteY1" fmla="*/ 16016 h 2414317"/>
                  <a:gd name="connsiteX2" fmla="*/ 2364603 w 2364603"/>
                  <a:gd name="connsiteY2" fmla="*/ 375719 h 2414317"/>
                  <a:gd name="connsiteX3" fmla="*/ 194547 w 2364603"/>
                  <a:gd name="connsiteY3" fmla="*/ 2414317 h 2414317"/>
                  <a:gd name="connsiteX4" fmla="*/ 0 w 2364603"/>
                  <a:gd name="connsiteY4" fmla="*/ 2207225 h 24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4603" h="2414317">
                    <a:moveTo>
                      <a:pt x="2349557" y="0"/>
                    </a:moveTo>
                    <a:lnTo>
                      <a:pt x="2364603" y="16016"/>
                    </a:lnTo>
                    <a:lnTo>
                      <a:pt x="2364603" y="375719"/>
                    </a:lnTo>
                    <a:lnTo>
                      <a:pt x="194547" y="2414317"/>
                    </a:lnTo>
                    <a:lnTo>
                      <a:pt x="0" y="220722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BF47F78-BC08-439B-A0A4-6B72301CC7DF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413949" y="3023527"/>
                <a:ext cx="284140" cy="2338480"/>
              </a:xfrm>
              <a:custGeom>
                <a:avLst/>
                <a:gdLst>
                  <a:gd name="connsiteX0" fmla="*/ 0 w 284140"/>
                  <a:gd name="connsiteY0" fmla="*/ 0 h 2338480"/>
                  <a:gd name="connsiteX1" fmla="*/ 43518 w 284140"/>
                  <a:gd name="connsiteY1" fmla="*/ 0 h 2338480"/>
                  <a:gd name="connsiteX2" fmla="*/ 284140 w 284140"/>
                  <a:gd name="connsiteY2" fmla="*/ 226046 h 2338480"/>
                  <a:gd name="connsiteX3" fmla="*/ 284140 w 284140"/>
                  <a:gd name="connsiteY3" fmla="*/ 2338480 h 2338480"/>
                  <a:gd name="connsiteX4" fmla="*/ 0 w 284140"/>
                  <a:gd name="connsiteY4" fmla="*/ 2338480 h 23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2338480">
                    <a:moveTo>
                      <a:pt x="0" y="0"/>
                    </a:moveTo>
                    <a:lnTo>
                      <a:pt x="43518" y="0"/>
                    </a:lnTo>
                    <a:lnTo>
                      <a:pt x="284140" y="226046"/>
                    </a:lnTo>
                    <a:lnTo>
                      <a:pt x="284140" y="2338480"/>
                    </a:lnTo>
                    <a:lnTo>
                      <a:pt x="0" y="2338480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3E65B58-D361-43DC-85EF-49B0AC1F8160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585179" y="3709559"/>
                <a:ext cx="284140" cy="1937214"/>
              </a:xfrm>
              <a:custGeom>
                <a:avLst/>
                <a:gdLst>
                  <a:gd name="connsiteX0" fmla="*/ 0 w 284140"/>
                  <a:gd name="connsiteY0" fmla="*/ 0 h 1937214"/>
                  <a:gd name="connsiteX1" fmla="*/ 7002 w 284140"/>
                  <a:gd name="connsiteY1" fmla="*/ 0 h 1937214"/>
                  <a:gd name="connsiteX2" fmla="*/ 284140 w 284140"/>
                  <a:gd name="connsiteY2" fmla="*/ 260350 h 1937214"/>
                  <a:gd name="connsiteX3" fmla="*/ 284140 w 284140"/>
                  <a:gd name="connsiteY3" fmla="*/ 1937214 h 1937214"/>
                  <a:gd name="connsiteX4" fmla="*/ 0 w 284140"/>
                  <a:gd name="connsiteY4" fmla="*/ 1937214 h 19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1937214">
                    <a:moveTo>
                      <a:pt x="0" y="0"/>
                    </a:moveTo>
                    <a:lnTo>
                      <a:pt x="7002" y="0"/>
                    </a:lnTo>
                    <a:lnTo>
                      <a:pt x="284140" y="260350"/>
                    </a:lnTo>
                    <a:lnTo>
                      <a:pt x="284140" y="1937214"/>
                    </a:lnTo>
                    <a:lnTo>
                      <a:pt x="0" y="1937214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2E891B0-6550-4615-A197-6E0794150F81}"/>
                  </a:ext>
                </a:extLst>
              </p:cNvPr>
              <p:cNvSpPr/>
              <p:nvPr/>
            </p:nvSpPr>
            <p:spPr>
              <a:xfrm>
                <a:off x="9261563" y="4568875"/>
                <a:ext cx="1096609" cy="1213308"/>
              </a:xfrm>
              <a:custGeom>
                <a:avLst/>
                <a:gdLst>
                  <a:gd name="connsiteX0" fmla="*/ 1071101 w 1096609"/>
                  <a:gd name="connsiteY0" fmla="*/ 0 h 1213308"/>
                  <a:gd name="connsiteX1" fmla="*/ 1096609 w 1096609"/>
                  <a:gd name="connsiteY1" fmla="*/ 27153 h 1213308"/>
                  <a:gd name="connsiteX2" fmla="*/ 1096609 w 1096609"/>
                  <a:gd name="connsiteY2" fmla="*/ 365891 h 1213308"/>
                  <a:gd name="connsiteX3" fmla="*/ 194547 w 1096609"/>
                  <a:gd name="connsiteY3" fmla="*/ 1213308 h 1213308"/>
                  <a:gd name="connsiteX4" fmla="*/ 0 w 1096609"/>
                  <a:gd name="connsiteY4" fmla="*/ 1006215 h 1213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6609" h="1213308">
                    <a:moveTo>
                      <a:pt x="1071101" y="0"/>
                    </a:moveTo>
                    <a:lnTo>
                      <a:pt x="1096609" y="27153"/>
                    </a:lnTo>
                    <a:lnTo>
                      <a:pt x="1096609" y="365891"/>
                    </a:lnTo>
                    <a:lnTo>
                      <a:pt x="194547" y="1213308"/>
                    </a:lnTo>
                    <a:lnTo>
                      <a:pt x="0" y="100621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F676DD02-92C0-7B41-836A-B6C2511840E4}"/>
                </a:ext>
              </a:extLst>
            </p:cNvPr>
            <p:cNvSpPr/>
            <p:nvPr/>
          </p:nvSpPr>
          <p:spPr>
            <a:xfrm rot="16200000" flipV="1">
              <a:off x="3570388" y="2333148"/>
              <a:ext cx="816798" cy="45719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84087FD5-F87E-644D-9454-5E3D03F7FF61}"/>
                </a:ext>
              </a:extLst>
            </p:cNvPr>
            <p:cNvSpPr/>
            <p:nvPr/>
          </p:nvSpPr>
          <p:spPr>
            <a:xfrm rot="16200000" flipV="1">
              <a:off x="991709" y="1734007"/>
              <a:ext cx="197421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5792B73-F98E-4647-B4B8-141015969F09}"/>
                </a:ext>
              </a:extLst>
            </p:cNvPr>
            <p:cNvSpPr/>
            <p:nvPr/>
          </p:nvSpPr>
          <p:spPr>
            <a:xfrm rot="16200000" flipV="1">
              <a:off x="853268" y="2300564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452E896-C764-BB41-BD57-2C233B90F56D}"/>
                </a:ext>
              </a:extLst>
            </p:cNvPr>
            <p:cNvSpPr/>
            <p:nvPr/>
          </p:nvSpPr>
          <p:spPr>
            <a:xfrm>
              <a:off x="1985648" y="381911"/>
              <a:ext cx="1090577" cy="319325"/>
            </a:xfrm>
            <a:prstGeom prst="roundRect">
              <a:avLst>
                <a:gd name="adj" fmla="val 44799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E5A722E-1141-8F4D-B2ED-F1ADD0F6E7C9}"/>
                </a:ext>
              </a:extLst>
            </p:cNvPr>
            <p:cNvSpPr/>
            <p:nvPr/>
          </p:nvSpPr>
          <p:spPr>
            <a:xfrm>
              <a:off x="1985648" y="377839"/>
              <a:ext cx="1090577" cy="163736"/>
            </a:xfrm>
            <a:prstGeom prst="roundRect">
              <a:avLst>
                <a:gd name="adj" fmla="val 0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888FB8-49E8-479C-8EBA-54D9C6C362C7}"/>
                </a:ext>
              </a:extLst>
            </p:cNvPr>
            <p:cNvSpPr/>
            <p:nvPr/>
          </p:nvSpPr>
          <p:spPr>
            <a:xfrm>
              <a:off x="1280025" y="5513925"/>
              <a:ext cx="2497655" cy="453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6" name="Picture 2" descr="SWITCH">
              <a:extLst>
                <a:ext uri="{FF2B5EF4-FFF2-40B4-BE49-F238E27FC236}">
                  <a16:creationId xmlns:a16="http://schemas.microsoft.com/office/drawing/2014/main" id="{BFE5C9EE-1BF2-44AA-AFB5-50D7E7850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987" y="729451"/>
              <a:ext cx="1500825" cy="38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5" name="Rounded Rectangle 74">
              <a:extLst>
                <a:ext uri="{FF2B5EF4-FFF2-40B4-BE49-F238E27FC236}">
                  <a16:creationId xmlns:a16="http://schemas.microsoft.com/office/drawing/2014/main" id="{D31FDF2E-315E-4624-9C04-AAD42F2F9D0B}"/>
                </a:ext>
              </a:extLst>
            </p:cNvPr>
            <p:cNvSpPr/>
            <p:nvPr/>
          </p:nvSpPr>
          <p:spPr>
            <a:xfrm rot="16200000" flipV="1">
              <a:off x="2685031" y="2780286"/>
              <a:ext cx="2160000" cy="32400"/>
            </a:xfrm>
            <a:prstGeom prst="roundRect">
              <a:avLst>
                <a:gd name="adj" fmla="val 433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Rounded Rectangle 62">
              <a:extLst>
                <a:ext uri="{FF2B5EF4-FFF2-40B4-BE49-F238E27FC236}">
                  <a16:creationId xmlns:a16="http://schemas.microsoft.com/office/drawing/2014/main" id="{B3C10D46-CDD3-4FA7-BBA8-2A23C425309F}"/>
                </a:ext>
              </a:extLst>
            </p:cNvPr>
            <p:cNvSpPr/>
            <p:nvPr/>
          </p:nvSpPr>
          <p:spPr>
            <a:xfrm>
              <a:off x="1495289" y="1377140"/>
              <a:ext cx="2139656" cy="191979"/>
            </a:xfrm>
            <a:prstGeom prst="roundRect">
              <a:avLst>
                <a:gd name="adj" fmla="val 33335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Favorites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014B5BF-883E-45BB-95E5-C6CD3B1FC247}"/>
                </a:ext>
              </a:extLst>
            </p:cNvPr>
            <p:cNvSpPr/>
            <p:nvPr/>
          </p:nvSpPr>
          <p:spPr>
            <a:xfrm>
              <a:off x="1411718" y="2309858"/>
              <a:ext cx="2254951" cy="320004"/>
            </a:xfrm>
            <a:prstGeom prst="roundRect">
              <a:avLst/>
            </a:prstGeom>
            <a:solidFill>
              <a:srgbClr val="0E2E8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Rectangle: Rounded Corners 322">
              <a:extLst>
                <a:ext uri="{FF2B5EF4-FFF2-40B4-BE49-F238E27FC236}">
                  <a16:creationId xmlns:a16="http://schemas.microsoft.com/office/drawing/2014/main" id="{95B540ED-A784-4D17-BD81-13007B92A193}"/>
                </a:ext>
              </a:extLst>
            </p:cNvPr>
            <p:cNvSpPr/>
            <p:nvPr/>
          </p:nvSpPr>
          <p:spPr>
            <a:xfrm>
              <a:off x="1414359" y="2746636"/>
              <a:ext cx="2254951" cy="320004"/>
            </a:xfrm>
            <a:prstGeom prst="roundRect">
              <a:avLst/>
            </a:prstGeom>
            <a:solidFill>
              <a:srgbClr val="0E2E8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Rectangle: Rounded Corners 323">
              <a:extLst>
                <a:ext uri="{FF2B5EF4-FFF2-40B4-BE49-F238E27FC236}">
                  <a16:creationId xmlns:a16="http://schemas.microsoft.com/office/drawing/2014/main" id="{F7E01CEC-AA54-40C8-8BEE-FD36E73C1B2B}"/>
                </a:ext>
              </a:extLst>
            </p:cNvPr>
            <p:cNvSpPr/>
            <p:nvPr/>
          </p:nvSpPr>
          <p:spPr>
            <a:xfrm>
              <a:off x="1414359" y="3219144"/>
              <a:ext cx="2254951" cy="320004"/>
            </a:xfrm>
            <a:prstGeom prst="roundRect">
              <a:avLst/>
            </a:prstGeom>
            <a:solidFill>
              <a:srgbClr val="0E2E8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Half Frame 319">
              <a:extLst>
                <a:ext uri="{FF2B5EF4-FFF2-40B4-BE49-F238E27FC236}">
                  <a16:creationId xmlns:a16="http://schemas.microsoft.com/office/drawing/2014/main" id="{DC0B9769-AB5F-4648-A677-46666BFC8B49}"/>
                </a:ext>
              </a:extLst>
            </p:cNvPr>
            <p:cNvSpPr/>
            <p:nvPr/>
          </p:nvSpPr>
          <p:spPr>
            <a:xfrm rot="13457921">
              <a:off x="3436778" y="2357424"/>
              <a:ext cx="147258" cy="154124"/>
            </a:xfrm>
            <a:prstGeom prst="halfFrame">
              <a:avLst>
                <a:gd name="adj1" fmla="val 16946"/>
                <a:gd name="adj2" fmla="val 16166"/>
              </a:avLst>
            </a:prstGeom>
            <a:solidFill>
              <a:srgbClr val="A1C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Half Frame 324">
              <a:extLst>
                <a:ext uri="{FF2B5EF4-FFF2-40B4-BE49-F238E27FC236}">
                  <a16:creationId xmlns:a16="http://schemas.microsoft.com/office/drawing/2014/main" id="{9977ED4B-3BB8-47F6-804B-F28BF64A5C46}"/>
                </a:ext>
              </a:extLst>
            </p:cNvPr>
            <p:cNvSpPr/>
            <p:nvPr/>
          </p:nvSpPr>
          <p:spPr>
            <a:xfrm rot="13457921">
              <a:off x="3446808" y="2782348"/>
              <a:ext cx="147258" cy="154124"/>
            </a:xfrm>
            <a:prstGeom prst="halfFrame">
              <a:avLst>
                <a:gd name="adj1" fmla="val 16946"/>
                <a:gd name="adj2" fmla="val 16166"/>
              </a:avLst>
            </a:prstGeom>
            <a:solidFill>
              <a:srgbClr val="A1C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Half Frame 325">
              <a:extLst>
                <a:ext uri="{FF2B5EF4-FFF2-40B4-BE49-F238E27FC236}">
                  <a16:creationId xmlns:a16="http://schemas.microsoft.com/office/drawing/2014/main" id="{C1846488-3002-4039-83DF-DAEDDF8B0D20}"/>
                </a:ext>
              </a:extLst>
            </p:cNvPr>
            <p:cNvSpPr/>
            <p:nvPr/>
          </p:nvSpPr>
          <p:spPr>
            <a:xfrm rot="13457921">
              <a:off x="3442687" y="3271803"/>
              <a:ext cx="147258" cy="154124"/>
            </a:xfrm>
            <a:prstGeom prst="halfFrame">
              <a:avLst>
                <a:gd name="adj1" fmla="val 16946"/>
                <a:gd name="adj2" fmla="val 16166"/>
              </a:avLst>
            </a:prstGeom>
            <a:solidFill>
              <a:srgbClr val="A1C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Heart 326">
              <a:extLst>
                <a:ext uri="{FF2B5EF4-FFF2-40B4-BE49-F238E27FC236}">
                  <a16:creationId xmlns:a16="http://schemas.microsoft.com/office/drawing/2014/main" id="{15A50969-C0A1-4686-8B89-DDA202824D1B}"/>
                </a:ext>
              </a:extLst>
            </p:cNvPr>
            <p:cNvSpPr/>
            <p:nvPr/>
          </p:nvSpPr>
          <p:spPr>
            <a:xfrm>
              <a:off x="1468118" y="2358394"/>
              <a:ext cx="255242" cy="254888"/>
            </a:xfrm>
            <a:prstGeom prst="heart">
              <a:avLst/>
            </a:prstGeom>
            <a:solidFill>
              <a:srgbClr val="F79800"/>
            </a:solidFill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Heart 328">
              <a:extLst>
                <a:ext uri="{FF2B5EF4-FFF2-40B4-BE49-F238E27FC236}">
                  <a16:creationId xmlns:a16="http://schemas.microsoft.com/office/drawing/2014/main" id="{2E37E22F-A505-4267-9657-CC2E9D183FE3}"/>
                </a:ext>
              </a:extLst>
            </p:cNvPr>
            <p:cNvSpPr/>
            <p:nvPr/>
          </p:nvSpPr>
          <p:spPr>
            <a:xfrm>
              <a:off x="1467013" y="2798396"/>
              <a:ext cx="255242" cy="254888"/>
            </a:xfrm>
            <a:prstGeom prst="heart">
              <a:avLst/>
            </a:prstGeom>
            <a:solidFill>
              <a:srgbClr val="F79800"/>
            </a:solidFill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Heart 329">
              <a:extLst>
                <a:ext uri="{FF2B5EF4-FFF2-40B4-BE49-F238E27FC236}">
                  <a16:creationId xmlns:a16="http://schemas.microsoft.com/office/drawing/2014/main" id="{47F40E29-C802-403A-AEFD-FA5B6CAC4904}"/>
                </a:ext>
              </a:extLst>
            </p:cNvPr>
            <p:cNvSpPr/>
            <p:nvPr/>
          </p:nvSpPr>
          <p:spPr>
            <a:xfrm>
              <a:off x="1460663" y="3259464"/>
              <a:ext cx="255242" cy="254888"/>
            </a:xfrm>
            <a:prstGeom prst="heart">
              <a:avLst/>
            </a:prstGeom>
            <a:solidFill>
              <a:srgbClr val="F79800"/>
            </a:solidFill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670DE5-4048-4BF7-9A6A-97E47D5D23DC}"/>
                </a:ext>
              </a:extLst>
            </p:cNvPr>
            <p:cNvSpPr txBox="1"/>
            <p:nvPr/>
          </p:nvSpPr>
          <p:spPr>
            <a:xfrm>
              <a:off x="1740801" y="2309791"/>
              <a:ext cx="1564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ETH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C2FCC4DD-8CEE-4496-B290-B1B652DA4026}"/>
                </a:ext>
              </a:extLst>
            </p:cNvPr>
            <p:cNvSpPr txBox="1"/>
            <p:nvPr/>
          </p:nvSpPr>
          <p:spPr>
            <a:xfrm>
              <a:off x="1714969" y="2740977"/>
              <a:ext cx="1564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EPFL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E8311DC2-AF6C-46AF-B847-530BB928F65C}"/>
                </a:ext>
              </a:extLst>
            </p:cNvPr>
            <p:cNvSpPr txBox="1"/>
            <p:nvPr/>
          </p:nvSpPr>
          <p:spPr>
            <a:xfrm>
              <a:off x="1722255" y="3206957"/>
              <a:ext cx="1691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University of Geneva</a:t>
              </a:r>
            </a:p>
          </p:txBody>
        </p:sp>
        <p:sp>
          <p:nvSpPr>
            <p:cNvPr id="97" name="Rounded Rectangle 62">
              <a:extLst>
                <a:ext uri="{FF2B5EF4-FFF2-40B4-BE49-F238E27FC236}">
                  <a16:creationId xmlns:a16="http://schemas.microsoft.com/office/drawing/2014/main" id="{959D432C-94DF-41A7-AB90-D23D1347AB6C}"/>
                </a:ext>
              </a:extLst>
            </p:cNvPr>
            <p:cNvSpPr/>
            <p:nvPr/>
          </p:nvSpPr>
          <p:spPr>
            <a:xfrm>
              <a:off x="1654833" y="4751866"/>
              <a:ext cx="1898920" cy="328824"/>
            </a:xfrm>
            <a:prstGeom prst="roundRect">
              <a:avLst>
                <a:gd name="adj" fmla="val 50000"/>
              </a:avLst>
            </a:prstGeom>
            <a:solidFill>
              <a:srgbClr val="F79800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Remove from </a:t>
              </a:r>
              <a:r>
                <a:rPr kumimoji="0" lang="en-GB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favorites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42886E2-E5AE-4E89-BD9C-A80E7CD59112}"/>
                </a:ext>
              </a:extLst>
            </p:cNvPr>
            <p:cNvGrpSpPr/>
            <p:nvPr/>
          </p:nvGrpSpPr>
          <p:grpSpPr>
            <a:xfrm>
              <a:off x="1214526" y="5558002"/>
              <a:ext cx="2625732" cy="618579"/>
              <a:chOff x="709787" y="5623837"/>
              <a:chExt cx="2625732" cy="618579"/>
            </a:xfrm>
          </p:grpSpPr>
          <p:sp>
            <p:nvSpPr>
              <p:cNvPr id="105" name="Rounded Rectangle 9">
                <a:extLst>
                  <a:ext uri="{FF2B5EF4-FFF2-40B4-BE49-F238E27FC236}">
                    <a16:creationId xmlns:a16="http://schemas.microsoft.com/office/drawing/2014/main" id="{2D1B01C9-49BE-4150-A0E3-2A1F56DEA509}"/>
                  </a:ext>
                </a:extLst>
              </p:cNvPr>
              <p:cNvSpPr/>
              <p:nvPr/>
            </p:nvSpPr>
            <p:spPr>
              <a:xfrm flipV="1">
                <a:off x="1554274" y="6210016"/>
                <a:ext cx="928857" cy="32400"/>
              </a:xfrm>
              <a:prstGeom prst="roundRect">
                <a:avLst>
                  <a:gd name="adj" fmla="val 43367"/>
                </a:avLst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1BD3ED1-4280-4A13-87E5-4E9E0B2FACBF}"/>
                  </a:ext>
                </a:extLst>
              </p:cNvPr>
              <p:cNvSpPr/>
              <p:nvPr/>
            </p:nvSpPr>
            <p:spPr>
              <a:xfrm>
                <a:off x="767790" y="5623837"/>
                <a:ext cx="2497655" cy="45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19569C4-0532-45BD-B320-628EF526AE9C}"/>
                  </a:ext>
                </a:extLst>
              </p:cNvPr>
              <p:cNvSpPr/>
              <p:nvPr/>
            </p:nvSpPr>
            <p:spPr>
              <a:xfrm>
                <a:off x="709787" y="5687604"/>
                <a:ext cx="2625732" cy="443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8" name="Graphic 107" descr="User outline">
                <a:extLst>
                  <a:ext uri="{FF2B5EF4-FFF2-40B4-BE49-F238E27FC236}">
                    <a16:creationId xmlns:a16="http://schemas.microsoft.com/office/drawing/2014/main" id="{27858630-E3E0-45E2-AF2B-175AB0B1F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16704" y="5681107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09" name="Graphic 108" descr="Ringer outline">
                <a:extLst>
                  <a:ext uri="{FF2B5EF4-FFF2-40B4-BE49-F238E27FC236}">
                    <a16:creationId xmlns:a16="http://schemas.microsoft.com/office/drawing/2014/main" id="{59D28203-0CA1-4840-8DCA-71F2BA6C1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35516" y="5687604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10" name="Graphic 109" descr="Home outline">
                <a:extLst>
                  <a:ext uri="{FF2B5EF4-FFF2-40B4-BE49-F238E27FC236}">
                    <a16:creationId xmlns:a16="http://schemas.microsoft.com/office/drawing/2014/main" id="{886EF0EA-28E3-4091-BE62-F9623A113A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70493" y="5681107"/>
                <a:ext cx="244951" cy="244951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1A0925D-277B-4BF6-939C-3B54A1388800}"/>
                  </a:ext>
                </a:extLst>
              </p:cNvPr>
              <p:cNvSpPr txBox="1"/>
              <p:nvPr/>
            </p:nvSpPr>
            <p:spPr>
              <a:xfrm>
                <a:off x="1409878" y="5869728"/>
                <a:ext cx="566181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Research</a:t>
                </a:r>
                <a:endParaRPr kumimoji="0" lang="en-CO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089DF66-59A9-4703-9709-5F3584B78A23}"/>
                  </a:ext>
                </a:extLst>
              </p:cNvPr>
              <p:cNvSpPr txBox="1"/>
              <p:nvPr/>
            </p:nvSpPr>
            <p:spPr>
              <a:xfrm>
                <a:off x="2095486" y="5872039"/>
                <a:ext cx="50045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Favorite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C779C85-B074-4E64-85CA-CF4B6659A77C}"/>
                  </a:ext>
                </a:extLst>
              </p:cNvPr>
              <p:cNvSpPr txBox="1"/>
              <p:nvPr/>
            </p:nvSpPr>
            <p:spPr>
              <a:xfrm>
                <a:off x="2619606" y="5883886"/>
                <a:ext cx="67197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Notifications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041D05F-E91C-4658-8AD8-AB767347B5F9}"/>
                  </a:ext>
                </a:extLst>
              </p:cNvPr>
              <p:cNvSpPr txBox="1"/>
              <p:nvPr/>
            </p:nvSpPr>
            <p:spPr>
              <a:xfrm>
                <a:off x="784413" y="5868051"/>
                <a:ext cx="51648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Account</a:t>
                </a: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B2A10417-4920-486F-9683-376D1504A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13" y="5623837"/>
                <a:ext cx="26191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6" name="Graphic 115" descr="Badge Heart with solid fill">
                <a:extLst>
                  <a:ext uri="{FF2B5EF4-FFF2-40B4-BE49-F238E27FC236}">
                    <a16:creationId xmlns:a16="http://schemas.microsoft.com/office/drawing/2014/main" id="{C5507490-A5C2-49B5-B9DC-D98354F9F9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93800" y="5650784"/>
                <a:ext cx="316829" cy="316829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269B8F-7E28-4F2A-BFE5-AFE17BDCA1A8}"/>
              </a:ext>
            </a:extLst>
          </p:cNvPr>
          <p:cNvGrpSpPr/>
          <p:nvPr/>
        </p:nvGrpSpPr>
        <p:grpSpPr>
          <a:xfrm>
            <a:off x="6388844" y="389286"/>
            <a:ext cx="3138822" cy="5988050"/>
            <a:chOff x="4719437" y="365908"/>
            <a:chExt cx="3138822" cy="5988050"/>
          </a:xfrm>
        </p:grpSpPr>
        <p:sp>
          <p:nvSpPr>
            <p:cNvPr id="247" name="Rounded Rectangle 6">
              <a:extLst>
                <a:ext uri="{FF2B5EF4-FFF2-40B4-BE49-F238E27FC236}">
                  <a16:creationId xmlns:a16="http://schemas.microsoft.com/office/drawing/2014/main" id="{8BB4F13B-B597-4F1A-B4FC-894492938549}"/>
                </a:ext>
              </a:extLst>
            </p:cNvPr>
            <p:cNvSpPr/>
            <p:nvPr/>
          </p:nvSpPr>
          <p:spPr>
            <a:xfrm>
              <a:off x="4746322" y="365908"/>
              <a:ext cx="2884662" cy="5988050"/>
            </a:xfrm>
            <a:prstGeom prst="roundRect">
              <a:avLst>
                <a:gd name="adj" fmla="val 14848"/>
              </a:avLst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Rounded Rectangle 8">
              <a:extLst>
                <a:ext uri="{FF2B5EF4-FFF2-40B4-BE49-F238E27FC236}">
                  <a16:creationId xmlns:a16="http://schemas.microsoft.com/office/drawing/2014/main" id="{46B31E80-B9E4-420D-98E2-60712376A9FD}"/>
                </a:ext>
              </a:extLst>
            </p:cNvPr>
            <p:cNvSpPr/>
            <p:nvPr/>
          </p:nvSpPr>
          <p:spPr>
            <a:xfrm>
              <a:off x="4779253" y="400733"/>
              <a:ext cx="2818800" cy="5918400"/>
            </a:xfrm>
            <a:prstGeom prst="roundRect">
              <a:avLst>
                <a:gd name="adj" fmla="val 14284"/>
              </a:avLst>
            </a:prstGeom>
            <a:solidFill>
              <a:srgbClr val="01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Rounded Rectangle 5">
              <a:extLst>
                <a:ext uri="{FF2B5EF4-FFF2-40B4-BE49-F238E27FC236}">
                  <a16:creationId xmlns:a16="http://schemas.microsoft.com/office/drawing/2014/main" id="{61BA94F0-7468-49B5-99AA-955144EF58D5}"/>
                </a:ext>
              </a:extLst>
            </p:cNvPr>
            <p:cNvSpPr/>
            <p:nvPr/>
          </p:nvSpPr>
          <p:spPr>
            <a:xfrm>
              <a:off x="4873420" y="497735"/>
              <a:ext cx="2630466" cy="5724395"/>
            </a:xfrm>
            <a:prstGeom prst="roundRect">
              <a:avLst>
                <a:gd name="adj" fmla="val 1050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250" name="Rounded Rectangle 15">
              <a:extLst>
                <a:ext uri="{FF2B5EF4-FFF2-40B4-BE49-F238E27FC236}">
                  <a16:creationId xmlns:a16="http://schemas.microsoft.com/office/drawing/2014/main" id="{4FEC76CF-7905-4B2D-A998-83B9673446B3}"/>
                </a:ext>
              </a:extLst>
            </p:cNvPr>
            <p:cNvSpPr/>
            <p:nvPr/>
          </p:nvSpPr>
          <p:spPr>
            <a:xfrm>
              <a:off x="4871504" y="497735"/>
              <a:ext cx="2632382" cy="683913"/>
            </a:xfrm>
            <a:prstGeom prst="roundRect">
              <a:avLst>
                <a:gd name="adj" fmla="val 40715"/>
              </a:avLst>
            </a:prstGeom>
            <a:solidFill>
              <a:srgbClr val="A1C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AD109C4-121F-4023-B0A6-F01D43ECFA58}"/>
                </a:ext>
              </a:extLst>
            </p:cNvPr>
            <p:cNvGrpSpPr/>
            <p:nvPr/>
          </p:nvGrpSpPr>
          <p:grpSpPr>
            <a:xfrm>
              <a:off x="5116696" y="1878562"/>
              <a:ext cx="2741563" cy="3762652"/>
              <a:chOff x="7983696" y="2019531"/>
              <a:chExt cx="2741563" cy="3762652"/>
            </a:xfrm>
            <a:solidFill>
              <a:srgbClr val="DAE3E5"/>
            </a:solidFill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63AD700-E47F-4CBE-8D5D-8AD551B62900}"/>
                  </a:ext>
                </a:extLst>
              </p:cNvPr>
              <p:cNvSpPr/>
              <p:nvPr/>
            </p:nvSpPr>
            <p:spPr>
              <a:xfrm>
                <a:off x="8290087" y="2654242"/>
                <a:ext cx="2043070" cy="2124655"/>
              </a:xfrm>
              <a:custGeom>
                <a:avLst/>
                <a:gdLst>
                  <a:gd name="connsiteX0" fmla="*/ 2031846 w 2043070"/>
                  <a:gd name="connsiteY0" fmla="*/ 0 h 2124655"/>
                  <a:gd name="connsiteX1" fmla="*/ 2043070 w 2043070"/>
                  <a:gd name="connsiteY1" fmla="*/ 11948 h 2124655"/>
                  <a:gd name="connsiteX2" fmla="*/ 2043070 w 2043070"/>
                  <a:gd name="connsiteY2" fmla="*/ 395880 h 2124655"/>
                  <a:gd name="connsiteX3" fmla="*/ 202815 w 2043070"/>
                  <a:gd name="connsiteY3" fmla="*/ 2124655 h 2124655"/>
                  <a:gd name="connsiteX4" fmla="*/ 0 w 2043070"/>
                  <a:gd name="connsiteY4" fmla="*/ 1908761 h 2124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3070" h="2124655">
                    <a:moveTo>
                      <a:pt x="2031846" y="0"/>
                    </a:moveTo>
                    <a:lnTo>
                      <a:pt x="2043070" y="11948"/>
                    </a:lnTo>
                    <a:lnTo>
                      <a:pt x="2043070" y="395880"/>
                    </a:lnTo>
                    <a:lnTo>
                      <a:pt x="202815" y="2124655"/>
                    </a:lnTo>
                    <a:lnTo>
                      <a:pt x="0" y="1908761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6CAB9848-F778-4648-BE76-A29CB2991267}"/>
                  </a:ext>
                </a:extLst>
              </p:cNvPr>
              <p:cNvSpPr/>
              <p:nvPr/>
            </p:nvSpPr>
            <p:spPr>
              <a:xfrm>
                <a:off x="7983696" y="2019531"/>
                <a:ext cx="2364603" cy="2414317"/>
              </a:xfrm>
              <a:custGeom>
                <a:avLst/>
                <a:gdLst>
                  <a:gd name="connsiteX0" fmla="*/ 2349557 w 2364603"/>
                  <a:gd name="connsiteY0" fmla="*/ 0 h 2414317"/>
                  <a:gd name="connsiteX1" fmla="*/ 2364603 w 2364603"/>
                  <a:gd name="connsiteY1" fmla="*/ 16016 h 2414317"/>
                  <a:gd name="connsiteX2" fmla="*/ 2364603 w 2364603"/>
                  <a:gd name="connsiteY2" fmla="*/ 375719 h 2414317"/>
                  <a:gd name="connsiteX3" fmla="*/ 194547 w 2364603"/>
                  <a:gd name="connsiteY3" fmla="*/ 2414317 h 2414317"/>
                  <a:gd name="connsiteX4" fmla="*/ 0 w 2364603"/>
                  <a:gd name="connsiteY4" fmla="*/ 2207225 h 241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4603" h="2414317">
                    <a:moveTo>
                      <a:pt x="2349557" y="0"/>
                    </a:moveTo>
                    <a:lnTo>
                      <a:pt x="2364603" y="16016"/>
                    </a:lnTo>
                    <a:lnTo>
                      <a:pt x="2364603" y="375719"/>
                    </a:lnTo>
                    <a:lnTo>
                      <a:pt x="194547" y="2414317"/>
                    </a:lnTo>
                    <a:lnTo>
                      <a:pt x="0" y="220722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69FB039-270D-456C-ABB7-1CB2798F4CC0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413949" y="3023527"/>
                <a:ext cx="284140" cy="2338480"/>
              </a:xfrm>
              <a:custGeom>
                <a:avLst/>
                <a:gdLst>
                  <a:gd name="connsiteX0" fmla="*/ 0 w 284140"/>
                  <a:gd name="connsiteY0" fmla="*/ 0 h 2338480"/>
                  <a:gd name="connsiteX1" fmla="*/ 43518 w 284140"/>
                  <a:gd name="connsiteY1" fmla="*/ 0 h 2338480"/>
                  <a:gd name="connsiteX2" fmla="*/ 284140 w 284140"/>
                  <a:gd name="connsiteY2" fmla="*/ 226046 h 2338480"/>
                  <a:gd name="connsiteX3" fmla="*/ 284140 w 284140"/>
                  <a:gd name="connsiteY3" fmla="*/ 2338480 h 2338480"/>
                  <a:gd name="connsiteX4" fmla="*/ 0 w 284140"/>
                  <a:gd name="connsiteY4" fmla="*/ 2338480 h 23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2338480">
                    <a:moveTo>
                      <a:pt x="0" y="0"/>
                    </a:moveTo>
                    <a:lnTo>
                      <a:pt x="43518" y="0"/>
                    </a:lnTo>
                    <a:lnTo>
                      <a:pt x="284140" y="226046"/>
                    </a:lnTo>
                    <a:lnTo>
                      <a:pt x="284140" y="2338480"/>
                    </a:lnTo>
                    <a:lnTo>
                      <a:pt x="0" y="2338480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6BC61572-3988-4184-8DAC-644B755452B3}"/>
                  </a:ext>
                </a:extLst>
              </p:cNvPr>
              <p:cNvSpPr>
                <a:spLocks/>
              </p:cNvSpPr>
              <p:nvPr/>
            </p:nvSpPr>
            <p:spPr>
              <a:xfrm rot="2807344">
                <a:off x="9585179" y="3709559"/>
                <a:ext cx="284140" cy="1937214"/>
              </a:xfrm>
              <a:custGeom>
                <a:avLst/>
                <a:gdLst>
                  <a:gd name="connsiteX0" fmla="*/ 0 w 284140"/>
                  <a:gd name="connsiteY0" fmla="*/ 0 h 1937214"/>
                  <a:gd name="connsiteX1" fmla="*/ 7002 w 284140"/>
                  <a:gd name="connsiteY1" fmla="*/ 0 h 1937214"/>
                  <a:gd name="connsiteX2" fmla="*/ 284140 w 284140"/>
                  <a:gd name="connsiteY2" fmla="*/ 260350 h 1937214"/>
                  <a:gd name="connsiteX3" fmla="*/ 284140 w 284140"/>
                  <a:gd name="connsiteY3" fmla="*/ 1937214 h 1937214"/>
                  <a:gd name="connsiteX4" fmla="*/ 0 w 284140"/>
                  <a:gd name="connsiteY4" fmla="*/ 1937214 h 193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40" h="1937214">
                    <a:moveTo>
                      <a:pt x="0" y="0"/>
                    </a:moveTo>
                    <a:lnTo>
                      <a:pt x="7002" y="0"/>
                    </a:lnTo>
                    <a:lnTo>
                      <a:pt x="284140" y="260350"/>
                    </a:lnTo>
                    <a:lnTo>
                      <a:pt x="284140" y="1937214"/>
                    </a:lnTo>
                    <a:lnTo>
                      <a:pt x="0" y="1937214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45754BF-25E7-4C3D-B31F-FA7324170EF5}"/>
                  </a:ext>
                </a:extLst>
              </p:cNvPr>
              <p:cNvSpPr/>
              <p:nvPr/>
            </p:nvSpPr>
            <p:spPr>
              <a:xfrm>
                <a:off x="9261563" y="4568875"/>
                <a:ext cx="1096609" cy="1213308"/>
              </a:xfrm>
              <a:custGeom>
                <a:avLst/>
                <a:gdLst>
                  <a:gd name="connsiteX0" fmla="*/ 1071101 w 1096609"/>
                  <a:gd name="connsiteY0" fmla="*/ 0 h 1213308"/>
                  <a:gd name="connsiteX1" fmla="*/ 1096609 w 1096609"/>
                  <a:gd name="connsiteY1" fmla="*/ 27153 h 1213308"/>
                  <a:gd name="connsiteX2" fmla="*/ 1096609 w 1096609"/>
                  <a:gd name="connsiteY2" fmla="*/ 365891 h 1213308"/>
                  <a:gd name="connsiteX3" fmla="*/ 194547 w 1096609"/>
                  <a:gd name="connsiteY3" fmla="*/ 1213308 h 1213308"/>
                  <a:gd name="connsiteX4" fmla="*/ 0 w 1096609"/>
                  <a:gd name="connsiteY4" fmla="*/ 1006215 h 1213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6609" h="1213308">
                    <a:moveTo>
                      <a:pt x="1071101" y="0"/>
                    </a:moveTo>
                    <a:lnTo>
                      <a:pt x="1096609" y="27153"/>
                    </a:lnTo>
                    <a:lnTo>
                      <a:pt x="1096609" y="365891"/>
                    </a:lnTo>
                    <a:lnTo>
                      <a:pt x="194547" y="1213308"/>
                    </a:lnTo>
                    <a:lnTo>
                      <a:pt x="0" y="1006215"/>
                    </a:lnTo>
                    <a:close/>
                  </a:path>
                </a:pathLst>
              </a:cu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7" name="Rounded Rectangle 69">
              <a:extLst>
                <a:ext uri="{FF2B5EF4-FFF2-40B4-BE49-F238E27FC236}">
                  <a16:creationId xmlns:a16="http://schemas.microsoft.com/office/drawing/2014/main" id="{1AFA649B-10C1-4A58-B55D-C0FCBB6EE281}"/>
                </a:ext>
              </a:extLst>
            </p:cNvPr>
            <p:cNvSpPr/>
            <p:nvPr/>
          </p:nvSpPr>
          <p:spPr>
            <a:xfrm rot="16200000" flipV="1">
              <a:off x="7228103" y="2425164"/>
              <a:ext cx="816798" cy="45719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Rounded Rectangle 70">
              <a:extLst>
                <a:ext uri="{FF2B5EF4-FFF2-40B4-BE49-F238E27FC236}">
                  <a16:creationId xmlns:a16="http://schemas.microsoft.com/office/drawing/2014/main" id="{6C7F8282-F247-43B8-A7F5-0CBB4C965DFD}"/>
                </a:ext>
              </a:extLst>
            </p:cNvPr>
            <p:cNvSpPr/>
            <p:nvPr/>
          </p:nvSpPr>
          <p:spPr>
            <a:xfrm rot="16200000" flipV="1">
              <a:off x="4649424" y="1756901"/>
              <a:ext cx="197421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Rounded Rectangle 71">
              <a:extLst>
                <a:ext uri="{FF2B5EF4-FFF2-40B4-BE49-F238E27FC236}">
                  <a16:creationId xmlns:a16="http://schemas.microsoft.com/office/drawing/2014/main" id="{E0FDE81A-2E31-4CA4-AD87-11327A5CD76B}"/>
                </a:ext>
              </a:extLst>
            </p:cNvPr>
            <p:cNvSpPr/>
            <p:nvPr/>
          </p:nvSpPr>
          <p:spPr>
            <a:xfrm rot="16200000" flipV="1">
              <a:off x="4510983" y="2323458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Rounded Rectangle 72">
              <a:extLst>
                <a:ext uri="{FF2B5EF4-FFF2-40B4-BE49-F238E27FC236}">
                  <a16:creationId xmlns:a16="http://schemas.microsoft.com/office/drawing/2014/main" id="{93A8064C-CC7C-4DD2-B8D3-C4A26EE72BDA}"/>
                </a:ext>
              </a:extLst>
            </p:cNvPr>
            <p:cNvSpPr/>
            <p:nvPr/>
          </p:nvSpPr>
          <p:spPr>
            <a:xfrm rot="16200000" flipV="1">
              <a:off x="4510983" y="2879454"/>
              <a:ext cx="474303" cy="57396"/>
            </a:xfrm>
            <a:prstGeom prst="roundRect">
              <a:avLst>
                <a:gd name="adj" fmla="val 43367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Rounded Rectangle 7">
              <a:extLst>
                <a:ext uri="{FF2B5EF4-FFF2-40B4-BE49-F238E27FC236}">
                  <a16:creationId xmlns:a16="http://schemas.microsoft.com/office/drawing/2014/main" id="{C0CB22E7-5B9C-425C-B6CE-C59CF11040F2}"/>
                </a:ext>
              </a:extLst>
            </p:cNvPr>
            <p:cNvSpPr/>
            <p:nvPr/>
          </p:nvSpPr>
          <p:spPr>
            <a:xfrm>
              <a:off x="5643363" y="404805"/>
              <a:ext cx="1090577" cy="319325"/>
            </a:xfrm>
            <a:prstGeom prst="roundRect">
              <a:avLst>
                <a:gd name="adj" fmla="val 44799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Rounded Rectangle 10">
              <a:extLst>
                <a:ext uri="{FF2B5EF4-FFF2-40B4-BE49-F238E27FC236}">
                  <a16:creationId xmlns:a16="http://schemas.microsoft.com/office/drawing/2014/main" id="{22A0319E-8F3A-4D15-87B9-0F23713C9D5F}"/>
                </a:ext>
              </a:extLst>
            </p:cNvPr>
            <p:cNvSpPr/>
            <p:nvPr/>
          </p:nvSpPr>
          <p:spPr>
            <a:xfrm>
              <a:off x="5643363" y="400733"/>
              <a:ext cx="1090577" cy="163736"/>
            </a:xfrm>
            <a:prstGeom prst="roundRect">
              <a:avLst>
                <a:gd name="adj" fmla="val 0"/>
              </a:avLst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868D3871-24DC-4C1C-A0C0-3FE2687A82B5}"/>
                </a:ext>
              </a:extLst>
            </p:cNvPr>
            <p:cNvSpPr/>
            <p:nvPr/>
          </p:nvSpPr>
          <p:spPr>
            <a:xfrm>
              <a:off x="4937740" y="5536819"/>
              <a:ext cx="2497655" cy="453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7" name="Picture 2" descr="SWITCH">
              <a:extLst>
                <a:ext uri="{FF2B5EF4-FFF2-40B4-BE49-F238E27FC236}">
                  <a16:creationId xmlns:a16="http://schemas.microsoft.com/office/drawing/2014/main" id="{27D6838C-97E3-4438-B1B8-01CCC862F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702" y="752345"/>
              <a:ext cx="1500825" cy="38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5" name="Rounded Rectangle 74">
              <a:extLst>
                <a:ext uri="{FF2B5EF4-FFF2-40B4-BE49-F238E27FC236}">
                  <a16:creationId xmlns:a16="http://schemas.microsoft.com/office/drawing/2014/main" id="{CAF777AC-4DFE-4945-9C42-02E10244BF91}"/>
                </a:ext>
              </a:extLst>
            </p:cNvPr>
            <p:cNvSpPr/>
            <p:nvPr/>
          </p:nvSpPr>
          <p:spPr>
            <a:xfrm rot="16200000" flipV="1">
              <a:off x="6338107" y="2780286"/>
              <a:ext cx="2160000" cy="32400"/>
            </a:xfrm>
            <a:prstGeom prst="roundRect">
              <a:avLst>
                <a:gd name="adj" fmla="val 433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Rounded Rectangle 62">
              <a:extLst>
                <a:ext uri="{FF2B5EF4-FFF2-40B4-BE49-F238E27FC236}">
                  <a16:creationId xmlns:a16="http://schemas.microsoft.com/office/drawing/2014/main" id="{CD06DA52-7413-4332-8C5F-5AFE184E889C}"/>
                </a:ext>
              </a:extLst>
            </p:cNvPr>
            <p:cNvSpPr/>
            <p:nvPr/>
          </p:nvSpPr>
          <p:spPr>
            <a:xfrm>
              <a:off x="5126088" y="1413182"/>
              <a:ext cx="2139656" cy="191979"/>
            </a:xfrm>
            <a:prstGeom prst="roundRect">
              <a:avLst>
                <a:gd name="adj" fmla="val 33335"/>
              </a:avLst>
            </a:prstGeom>
            <a:solidFill>
              <a:schemeClr val="bg1"/>
            </a:solidFill>
            <a:ln>
              <a:solidFill>
                <a:srgbClr val="0E2E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Notification</a:t>
              </a:r>
              <a:endParaRPr kumimoji="0" lang="en-CO" sz="1800" b="1" i="0" u="none" strike="noStrike" kern="1200" cap="none" spc="0" normalizeH="0" baseline="0" noProof="0" dirty="0">
                <a:ln>
                  <a:noFill/>
                </a:ln>
                <a:solidFill>
                  <a:srgbClr val="0E2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7CF71B8-6608-4224-85AB-65F1DF1865B3}"/>
                </a:ext>
              </a:extLst>
            </p:cNvPr>
            <p:cNvSpPr/>
            <p:nvPr/>
          </p:nvSpPr>
          <p:spPr>
            <a:xfrm>
              <a:off x="5109201" y="2039624"/>
              <a:ext cx="2139656" cy="732965"/>
            </a:xfrm>
            <a:prstGeom prst="roundRect">
              <a:avLst/>
            </a:prstGeom>
            <a:solidFill>
              <a:srgbClr val="F79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   Deadline on 30.4 for ETH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Last chance to apply!</a:t>
              </a:r>
            </a:p>
          </p:txBody>
        </p:sp>
        <p:sp>
          <p:nvSpPr>
            <p:cNvPr id="319" name="Rectangle: Rounded Corners 318">
              <a:extLst>
                <a:ext uri="{FF2B5EF4-FFF2-40B4-BE49-F238E27FC236}">
                  <a16:creationId xmlns:a16="http://schemas.microsoft.com/office/drawing/2014/main" id="{ACD64837-D313-44A2-A086-8C1A7CB4A963}"/>
                </a:ext>
              </a:extLst>
            </p:cNvPr>
            <p:cNvSpPr/>
            <p:nvPr/>
          </p:nvSpPr>
          <p:spPr>
            <a:xfrm>
              <a:off x="5141503" y="3666068"/>
              <a:ext cx="2139656" cy="732965"/>
            </a:xfrm>
            <a:prstGeom prst="roundRect">
              <a:avLst/>
            </a:prstGeom>
            <a:solidFill>
              <a:srgbClr val="0E2E8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4554D292-E03B-46BB-825E-50FB8CBFBF20}"/>
                </a:ext>
              </a:extLst>
            </p:cNvPr>
            <p:cNvGrpSpPr/>
            <p:nvPr/>
          </p:nvGrpSpPr>
          <p:grpSpPr>
            <a:xfrm>
              <a:off x="5273863" y="3660089"/>
              <a:ext cx="2043070" cy="825823"/>
              <a:chOff x="5305266" y="1641937"/>
              <a:chExt cx="2043070" cy="825823"/>
            </a:xfrm>
          </p:grpSpPr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891AB502-7F10-4084-92EE-31E3DB46B3CE}"/>
                  </a:ext>
                </a:extLst>
              </p:cNvPr>
              <p:cNvSpPr txBox="1"/>
              <p:nvPr/>
            </p:nvSpPr>
            <p:spPr>
              <a:xfrm>
                <a:off x="5372517" y="1641937"/>
                <a:ext cx="773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Event</a:t>
                </a:r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7AF60B0F-94F7-4041-8699-A9F2D05A8C96}"/>
                  </a:ext>
                </a:extLst>
              </p:cNvPr>
              <p:cNvSpPr txBox="1"/>
              <p:nvPr/>
            </p:nvSpPr>
            <p:spPr>
              <a:xfrm>
                <a:off x="5305266" y="1821429"/>
                <a:ext cx="20430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ETH is having an open-door day, Tomorrow. </a:t>
                </a:r>
              </a:p>
            </p:txBody>
          </p:sp>
        </p:grpSp>
        <p:pic>
          <p:nvPicPr>
            <p:cNvPr id="4" name="Graphic 3" descr="Alarm Ringing with solid fill">
              <a:extLst>
                <a:ext uri="{FF2B5EF4-FFF2-40B4-BE49-F238E27FC236}">
                  <a16:creationId xmlns:a16="http://schemas.microsoft.com/office/drawing/2014/main" id="{EECA0616-51F5-4EE5-845B-7D53B316D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99485" y="2016730"/>
              <a:ext cx="314982" cy="314982"/>
            </a:xfrm>
            <a:prstGeom prst="rect">
              <a:avLst/>
            </a:prstGeom>
          </p:spPr>
        </p:pic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77EB399A-376B-4F8A-B3D7-B6E19AD0B09E}"/>
                </a:ext>
              </a:extLst>
            </p:cNvPr>
            <p:cNvSpPr/>
            <p:nvPr/>
          </p:nvSpPr>
          <p:spPr>
            <a:xfrm>
              <a:off x="5126088" y="2853113"/>
              <a:ext cx="2139656" cy="732965"/>
            </a:xfrm>
            <a:prstGeom prst="roundRect">
              <a:avLst/>
            </a:prstGeom>
            <a:solidFill>
              <a:srgbClr val="F798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  Deadline on 15.4 for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EPFL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E2E82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rPr>
                <a:t>Check your application!</a:t>
              </a:r>
            </a:p>
          </p:txBody>
        </p:sp>
        <p:pic>
          <p:nvPicPr>
            <p:cNvPr id="101" name="Graphic 100" descr="Alarm Ringing with solid fill">
              <a:extLst>
                <a:ext uri="{FF2B5EF4-FFF2-40B4-BE49-F238E27FC236}">
                  <a16:creationId xmlns:a16="http://schemas.microsoft.com/office/drawing/2014/main" id="{4A512BA4-26AD-4E13-BD93-41261BB4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16372" y="2830219"/>
              <a:ext cx="314982" cy="314982"/>
            </a:xfrm>
            <a:prstGeom prst="rect">
              <a:avLst/>
            </a:prstGeom>
          </p:spPr>
        </p:pic>
        <p:pic>
          <p:nvPicPr>
            <p:cNvPr id="12" name="Graphic 11" descr="Bell with solid fill">
              <a:extLst>
                <a:ext uri="{FF2B5EF4-FFF2-40B4-BE49-F238E27FC236}">
                  <a16:creationId xmlns:a16="http://schemas.microsoft.com/office/drawing/2014/main" id="{E3CA2F35-31E9-4212-BF68-118B236D6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54252" y="3675091"/>
              <a:ext cx="287741" cy="287741"/>
            </a:xfrm>
            <a:prstGeom prst="rect">
              <a:avLst/>
            </a:prstGeom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30CCA48-4719-4B6A-BD3F-D7C2CD993FBC}"/>
                </a:ext>
              </a:extLst>
            </p:cNvPr>
            <p:cNvGrpSpPr/>
            <p:nvPr/>
          </p:nvGrpSpPr>
          <p:grpSpPr>
            <a:xfrm>
              <a:off x="4865450" y="5572632"/>
              <a:ext cx="2625732" cy="618579"/>
              <a:chOff x="709787" y="5623837"/>
              <a:chExt cx="2625732" cy="618579"/>
            </a:xfrm>
          </p:grpSpPr>
          <p:sp>
            <p:nvSpPr>
              <p:cNvPr id="118" name="Rounded Rectangle 9">
                <a:extLst>
                  <a:ext uri="{FF2B5EF4-FFF2-40B4-BE49-F238E27FC236}">
                    <a16:creationId xmlns:a16="http://schemas.microsoft.com/office/drawing/2014/main" id="{180658BC-6FB3-4F63-AC4E-9E4E90CC07B4}"/>
                  </a:ext>
                </a:extLst>
              </p:cNvPr>
              <p:cNvSpPr/>
              <p:nvPr/>
            </p:nvSpPr>
            <p:spPr>
              <a:xfrm flipV="1">
                <a:off x="1554274" y="6210016"/>
                <a:ext cx="928857" cy="32400"/>
              </a:xfrm>
              <a:prstGeom prst="roundRect">
                <a:avLst>
                  <a:gd name="adj" fmla="val 43367"/>
                </a:avLst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A3B1140-0752-48A5-A462-04DD666F6109}"/>
                  </a:ext>
                </a:extLst>
              </p:cNvPr>
              <p:cNvSpPr/>
              <p:nvPr/>
            </p:nvSpPr>
            <p:spPr>
              <a:xfrm>
                <a:off x="767790" y="5623837"/>
                <a:ext cx="2497655" cy="45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678C442-66EB-4126-BD0C-5391CDD62EE6}"/>
                  </a:ext>
                </a:extLst>
              </p:cNvPr>
              <p:cNvSpPr/>
              <p:nvPr/>
            </p:nvSpPr>
            <p:spPr>
              <a:xfrm>
                <a:off x="709787" y="5687604"/>
                <a:ext cx="2625732" cy="443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O" sz="1800" b="0" i="0" u="none" strike="noStrike" kern="1200" cap="none" spc="0" normalizeH="0" baseline="0" noProof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1" name="Graphic 120" descr="User outline">
                <a:extLst>
                  <a:ext uri="{FF2B5EF4-FFF2-40B4-BE49-F238E27FC236}">
                    <a16:creationId xmlns:a16="http://schemas.microsoft.com/office/drawing/2014/main" id="{AECF47E8-3EDC-456D-981A-5770DC59F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16704" y="5681107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22" name="Graphic 121" descr="Ringer outline">
                <a:extLst>
                  <a:ext uri="{FF2B5EF4-FFF2-40B4-BE49-F238E27FC236}">
                    <a16:creationId xmlns:a16="http://schemas.microsoft.com/office/drawing/2014/main" id="{FDB4B389-83A7-4B85-8253-4EEAA452C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35516" y="5687604"/>
                <a:ext cx="244951" cy="244951"/>
              </a:xfrm>
              <a:prstGeom prst="rect">
                <a:avLst/>
              </a:prstGeom>
            </p:spPr>
          </p:pic>
          <p:pic>
            <p:nvPicPr>
              <p:cNvPr id="123" name="Graphic 122" descr="Home outline">
                <a:extLst>
                  <a:ext uri="{FF2B5EF4-FFF2-40B4-BE49-F238E27FC236}">
                    <a16:creationId xmlns:a16="http://schemas.microsoft.com/office/drawing/2014/main" id="{54FA7FE8-933B-43AD-ABAB-716DE20E1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70493" y="5681107"/>
                <a:ext cx="244951" cy="244951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49A2E07-D795-4693-A555-1EB4A9D93B82}"/>
                  </a:ext>
                </a:extLst>
              </p:cNvPr>
              <p:cNvSpPr txBox="1"/>
              <p:nvPr/>
            </p:nvSpPr>
            <p:spPr>
              <a:xfrm>
                <a:off x="1409878" y="5869728"/>
                <a:ext cx="566181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Research</a:t>
                </a:r>
                <a:endParaRPr kumimoji="0" lang="en-CO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250986"/>
                  </a:solidFill>
                  <a:effectLst/>
                  <a:uLnTx/>
                  <a:uFillTx/>
                  <a:latin typeface="Cordia New" panose="020B0304020202020204" pitchFamily="34" charset="-34"/>
                  <a:ea typeface="+mn-ea"/>
                  <a:cs typeface="Cordia New" panose="020B0304020202020204" pitchFamily="34" charset="-34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D19784E-D3D7-4D03-8FAB-109D6BF55A6F}"/>
                  </a:ext>
                </a:extLst>
              </p:cNvPr>
              <p:cNvSpPr txBox="1"/>
              <p:nvPr/>
            </p:nvSpPr>
            <p:spPr>
              <a:xfrm>
                <a:off x="2095486" y="5872039"/>
                <a:ext cx="50045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Favorite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F8335DD-A9F7-426D-A754-808F2D81B4A3}"/>
                  </a:ext>
                </a:extLst>
              </p:cNvPr>
              <p:cNvSpPr txBox="1"/>
              <p:nvPr/>
            </p:nvSpPr>
            <p:spPr>
              <a:xfrm>
                <a:off x="2619606" y="5883886"/>
                <a:ext cx="67197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Notifications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D6020DD-1671-4900-B10C-974373B67256}"/>
                  </a:ext>
                </a:extLst>
              </p:cNvPr>
              <p:cNvSpPr txBox="1"/>
              <p:nvPr/>
            </p:nvSpPr>
            <p:spPr>
              <a:xfrm>
                <a:off x="784413" y="5868051"/>
                <a:ext cx="51648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O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50986"/>
                    </a:solidFill>
                    <a:effectLst/>
                    <a:uLnTx/>
                    <a:uFillTx/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rPr>
                  <a:t>Account</a:t>
                </a:r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D0A3056-AD6A-48BC-A324-ED0053EB6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413" y="5623837"/>
                <a:ext cx="2619106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9" name="Graphic 128" descr="Badge Heart with solid fill">
                <a:extLst>
                  <a:ext uri="{FF2B5EF4-FFF2-40B4-BE49-F238E27FC236}">
                    <a16:creationId xmlns:a16="http://schemas.microsoft.com/office/drawing/2014/main" id="{D2298239-EA8C-49E5-B4F9-EA29DE13B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93800" y="5650784"/>
                <a:ext cx="316829" cy="3168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1383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6;p15" descr="SWITCH">
            <a:extLst>
              <a:ext uri="{FF2B5EF4-FFF2-40B4-BE49-F238E27FC236}">
                <a16:creationId xmlns:a16="http://schemas.microsoft.com/office/drawing/2014/main" id="{6C02D2E0-DB4F-4D56-B861-9835DB339E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002" y="63429"/>
            <a:ext cx="2053167" cy="52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as ventajas de las escuelas primarias privadas, estudio, universidad, colegio, estudiantes, Fondo de pantalla HD">
            <a:extLst>
              <a:ext uri="{FF2B5EF4-FFF2-40B4-BE49-F238E27FC236}">
                <a16:creationId xmlns:a16="http://schemas.microsoft.com/office/drawing/2014/main" id="{2CD28325-EFB3-4338-9697-272C8BFF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1" y="928065"/>
            <a:ext cx="3962400" cy="281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siness in a Sustainable Society: Student Stress in Business Schools: For  What?!">
            <a:extLst>
              <a:ext uri="{FF2B5EF4-FFF2-40B4-BE49-F238E27FC236}">
                <a16:creationId xmlns:a16="http://schemas.microsoft.com/office/drawing/2014/main" id="{E0733FE3-A6D3-411D-BCB2-9E28FEBDF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3838261"/>
            <a:ext cx="4467224" cy="273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Verbinder: gekrümmt 1032">
            <a:extLst>
              <a:ext uri="{FF2B5EF4-FFF2-40B4-BE49-F238E27FC236}">
                <a16:creationId xmlns:a16="http://schemas.microsoft.com/office/drawing/2014/main" id="{988E799E-07F2-41E7-8C8A-700A6D39B008}"/>
              </a:ext>
            </a:extLst>
          </p:cNvPr>
          <p:cNvCxnSpPr>
            <a:stCxn id="1026" idx="3"/>
            <a:endCxn id="1030" idx="0"/>
          </p:cNvCxnSpPr>
          <p:nvPr/>
        </p:nvCxnSpPr>
        <p:spPr>
          <a:xfrm>
            <a:off x="4190982" y="2334775"/>
            <a:ext cx="5538805" cy="150348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5" name="Verbinder: gekrümmt 1034">
            <a:extLst>
              <a:ext uri="{FF2B5EF4-FFF2-40B4-BE49-F238E27FC236}">
                <a16:creationId xmlns:a16="http://schemas.microsoft.com/office/drawing/2014/main" id="{209BEC2F-F38F-46E8-9627-1FAA8F7405C2}"/>
              </a:ext>
            </a:extLst>
          </p:cNvPr>
          <p:cNvCxnSpPr>
            <a:stCxn id="1030" idx="1"/>
            <a:endCxn id="1026" idx="2"/>
          </p:cNvCxnSpPr>
          <p:nvPr/>
        </p:nvCxnSpPr>
        <p:spPr>
          <a:xfrm rot="10800000">
            <a:off x="2209784" y="3741484"/>
            <a:ext cx="5286393" cy="146554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42" name="Textfeld 1041">
            <a:extLst>
              <a:ext uri="{FF2B5EF4-FFF2-40B4-BE49-F238E27FC236}">
                <a16:creationId xmlns:a16="http://schemas.microsoft.com/office/drawing/2014/main" id="{39B46E69-C8D0-4BB4-8093-EEE4BB6CAC7D}"/>
              </a:ext>
            </a:extLst>
          </p:cNvPr>
          <p:cNvSpPr txBox="1"/>
          <p:nvPr/>
        </p:nvSpPr>
        <p:spPr>
          <a:xfrm>
            <a:off x="8258177" y="282200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rgbClr val="00247F"/>
                </a:solidFill>
                <a:latin typeface="Oswald"/>
                <a:ea typeface="Oswald"/>
                <a:cs typeface="Oswald"/>
                <a:sym typeface="Oswald"/>
              </a:rPr>
              <a:t>Benefits</a:t>
            </a:r>
            <a:endParaRPr lang="de-DE" sz="2400" dirty="0">
              <a:solidFill>
                <a:srgbClr val="00247F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965FBF9A-0760-4D8C-AB8F-72CCEC61F987}"/>
              </a:ext>
            </a:extLst>
          </p:cNvPr>
          <p:cNvSpPr txBox="1"/>
          <p:nvPr/>
        </p:nvSpPr>
        <p:spPr>
          <a:xfrm>
            <a:off x="5881679" y="282200"/>
            <a:ext cx="27670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dirty="0">
                <a:solidFill>
                  <a:srgbClr val="00247F"/>
                </a:solidFill>
                <a:latin typeface="Oswald"/>
                <a:ea typeface="Oswald"/>
                <a:cs typeface="Oswald"/>
                <a:sym typeface="Oswald"/>
              </a:rPr>
              <a:t>Mutual</a:t>
            </a:r>
            <a:endParaRPr lang="de-DE" sz="7200" dirty="0">
              <a:solidFill>
                <a:srgbClr val="0024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314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2" grpId="0"/>
      <p:bldP spid="8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357</Words>
  <Application>Microsoft Office PowerPoint</Application>
  <PresentationFormat>Breitbild</PresentationFormat>
  <Paragraphs>151</Paragraphs>
  <Slides>13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Cordia New</vt:lpstr>
      <vt:lpstr>Lato</vt:lpstr>
      <vt:lpstr>Oswald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Sanchez Renteria</dc:creator>
  <cp:lastModifiedBy>Gabriel Virto Chirhuana</cp:lastModifiedBy>
  <cp:revision>24</cp:revision>
  <dcterms:created xsi:type="dcterms:W3CDTF">2022-03-14T16:36:54Z</dcterms:created>
  <dcterms:modified xsi:type="dcterms:W3CDTF">2022-03-25T08:39:50Z</dcterms:modified>
</cp:coreProperties>
</file>